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2.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12" r:id="rId4"/>
  </p:sldMasterIdLst>
  <p:notesMasterIdLst>
    <p:notesMasterId r:id="rId35"/>
  </p:notesMasterIdLst>
  <p:handoutMasterIdLst>
    <p:handoutMasterId r:id="rId36"/>
  </p:handoutMasterIdLst>
  <p:sldIdLst>
    <p:sldId id="644" r:id="rId5"/>
    <p:sldId id="573" r:id="rId6"/>
    <p:sldId id="645" r:id="rId7"/>
    <p:sldId id="599" r:id="rId8"/>
    <p:sldId id="572" r:id="rId9"/>
    <p:sldId id="602" r:id="rId10"/>
    <p:sldId id="575" r:id="rId11"/>
    <p:sldId id="576" r:id="rId12"/>
    <p:sldId id="577" r:id="rId13"/>
    <p:sldId id="578" r:id="rId14"/>
    <p:sldId id="579" r:id="rId15"/>
    <p:sldId id="580" r:id="rId16"/>
    <p:sldId id="583" r:id="rId17"/>
    <p:sldId id="571" r:id="rId18"/>
    <p:sldId id="598" r:id="rId19"/>
    <p:sldId id="595" r:id="rId20"/>
    <p:sldId id="591" r:id="rId21"/>
    <p:sldId id="642" r:id="rId22"/>
    <p:sldId id="593" r:id="rId23"/>
    <p:sldId id="650" r:id="rId24"/>
    <p:sldId id="257" r:id="rId25"/>
    <p:sldId id="278" r:id="rId26"/>
    <p:sldId id="643" r:id="rId27"/>
    <p:sldId id="585" r:id="rId28"/>
    <p:sldId id="592" r:id="rId29"/>
    <p:sldId id="647" r:id="rId30"/>
    <p:sldId id="648" r:id="rId31"/>
    <p:sldId id="646" r:id="rId32"/>
    <p:sldId id="567" r:id="rId33"/>
    <p:sldId id="64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5A8"/>
    <a:srgbClr val="FFFFFF"/>
    <a:srgbClr val="07A363"/>
    <a:srgbClr val="005274"/>
    <a:srgbClr val="414246"/>
    <a:srgbClr val="FFAF05"/>
    <a:srgbClr val="009CA9"/>
    <a:srgbClr val="02E8FB"/>
    <a:srgbClr val="FFD90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EBA7C-2DE2-439B-83E1-EB4552513539}" v="2337" dt="2021-03-04T14:50:39.0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3"/>
    <p:restoredTop sz="54220" autoAdjust="0"/>
  </p:normalViewPr>
  <p:slideViewPr>
    <p:cSldViewPr snapToGrid="0">
      <p:cViewPr varScale="1">
        <p:scale>
          <a:sx n="53" d="100"/>
          <a:sy n="53" d="100"/>
        </p:scale>
        <p:origin x="2106" y="66"/>
      </p:cViewPr>
      <p:guideLst>
        <p:guide orient="horz" pos="2137"/>
        <p:guide pos="3817"/>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4AB2EB-5B1F-4207-8247-B30574DF337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8C3F6ED3-9FF1-42C6-96DF-10D3A517A693}">
      <dgm:prSet phldrT="[Text]" custT="1"/>
      <dgm:spPr/>
      <dgm:t>
        <a:bodyPr lIns="0" tIns="0" rIns="0" bIns="0"/>
        <a:lstStyle/>
        <a:p>
          <a:r>
            <a:rPr lang="en-GB" sz="1500" spc="-20" baseline="0" dirty="0"/>
            <a:t>Researchers</a:t>
          </a:r>
        </a:p>
      </dgm:t>
    </dgm:pt>
    <dgm:pt modelId="{08E9D226-DB54-4F42-8785-CF32CC218E29}" type="parTrans" cxnId="{BF06171C-B92B-4154-A315-C50580FC2EEA}">
      <dgm:prSet/>
      <dgm:spPr/>
      <dgm:t>
        <a:bodyPr/>
        <a:lstStyle/>
        <a:p>
          <a:endParaRPr lang="en-GB" sz="1500"/>
        </a:p>
      </dgm:t>
    </dgm:pt>
    <dgm:pt modelId="{C40AFC48-69E6-4A3F-8707-44382D82F2DB}" type="sibTrans" cxnId="{BF06171C-B92B-4154-A315-C50580FC2EEA}">
      <dgm:prSet custT="1"/>
      <dgm:spPr>
        <a:solidFill>
          <a:schemeClr val="bg2"/>
        </a:solidFill>
      </dgm:spPr>
      <dgm:t>
        <a:bodyPr/>
        <a:lstStyle/>
        <a:p>
          <a:endParaRPr lang="en-GB" sz="1500"/>
        </a:p>
      </dgm:t>
    </dgm:pt>
    <dgm:pt modelId="{31D9E60D-027C-4FED-A1E0-1C60531BC022}">
      <dgm:prSet phldrT="[Text]" custT="1"/>
      <dgm:spPr/>
      <dgm:t>
        <a:bodyPr lIns="0" tIns="0" rIns="0" bIns="0"/>
        <a:lstStyle/>
        <a:p>
          <a:r>
            <a:rPr lang="en-GB" sz="1500" dirty="0"/>
            <a:t>Editors and publishers</a:t>
          </a:r>
        </a:p>
      </dgm:t>
    </dgm:pt>
    <dgm:pt modelId="{725CA31D-1F27-44EF-A325-7B4A96662983}" type="parTrans" cxnId="{DEEBF026-126A-4FA1-95A1-8DAA593FEE68}">
      <dgm:prSet/>
      <dgm:spPr/>
      <dgm:t>
        <a:bodyPr/>
        <a:lstStyle/>
        <a:p>
          <a:endParaRPr lang="en-GB" sz="1500"/>
        </a:p>
      </dgm:t>
    </dgm:pt>
    <dgm:pt modelId="{B38045BB-FA55-4F15-A000-4D41968616C1}" type="sibTrans" cxnId="{DEEBF026-126A-4FA1-95A1-8DAA593FEE68}">
      <dgm:prSet custT="1"/>
      <dgm:spPr>
        <a:solidFill>
          <a:schemeClr val="bg2"/>
        </a:solidFill>
      </dgm:spPr>
      <dgm:t>
        <a:bodyPr/>
        <a:lstStyle/>
        <a:p>
          <a:endParaRPr lang="en-GB" sz="1500"/>
        </a:p>
      </dgm:t>
    </dgm:pt>
    <dgm:pt modelId="{97D54F0C-DDDC-4048-8A2F-35F89BA57898}">
      <dgm:prSet phldrT="[Text]" custT="1"/>
      <dgm:spPr/>
      <dgm:t>
        <a:bodyPr lIns="0" tIns="0" rIns="0" bIns="0"/>
        <a:lstStyle/>
        <a:p>
          <a:r>
            <a:rPr lang="en-GB" sz="1500" dirty="0"/>
            <a:t>Institutions</a:t>
          </a:r>
        </a:p>
      </dgm:t>
    </dgm:pt>
    <dgm:pt modelId="{62ACEA3E-295F-4EAB-B2FC-E25AF853F52D}" type="parTrans" cxnId="{62F7ACC2-8EC8-448D-AD7C-BC961B8E463C}">
      <dgm:prSet/>
      <dgm:spPr/>
      <dgm:t>
        <a:bodyPr/>
        <a:lstStyle/>
        <a:p>
          <a:endParaRPr lang="en-GB" sz="1500"/>
        </a:p>
      </dgm:t>
    </dgm:pt>
    <dgm:pt modelId="{76E27DFB-AF53-4125-9509-BF80EE99D031}" type="sibTrans" cxnId="{62F7ACC2-8EC8-448D-AD7C-BC961B8E463C}">
      <dgm:prSet custT="1"/>
      <dgm:spPr>
        <a:solidFill>
          <a:schemeClr val="bg2"/>
        </a:solidFill>
      </dgm:spPr>
      <dgm:t>
        <a:bodyPr/>
        <a:lstStyle/>
        <a:p>
          <a:endParaRPr lang="en-GB" sz="1500"/>
        </a:p>
      </dgm:t>
    </dgm:pt>
    <dgm:pt modelId="{8619DA62-E62F-459E-BD4E-7BC88EA194A4}">
      <dgm:prSet phldrT="[Text]" custT="1"/>
      <dgm:spPr/>
      <dgm:t>
        <a:bodyPr lIns="0" tIns="0" rIns="0" bIns="0"/>
        <a:lstStyle/>
        <a:p>
          <a:r>
            <a:rPr lang="en-GB" sz="1500" dirty="0"/>
            <a:t>Funders</a:t>
          </a:r>
        </a:p>
      </dgm:t>
    </dgm:pt>
    <dgm:pt modelId="{0064CDF9-A0D1-4F35-A7D5-B4C135E4C557}" type="parTrans" cxnId="{4CF95F15-326A-459E-B7B8-D59F2C0E1CB9}">
      <dgm:prSet/>
      <dgm:spPr/>
      <dgm:t>
        <a:bodyPr/>
        <a:lstStyle/>
        <a:p>
          <a:endParaRPr lang="en-GB" sz="1500"/>
        </a:p>
      </dgm:t>
    </dgm:pt>
    <dgm:pt modelId="{8937AA25-01F6-4B67-AB66-28F69FBE3A00}" type="sibTrans" cxnId="{4CF95F15-326A-459E-B7B8-D59F2C0E1CB9}">
      <dgm:prSet custT="1"/>
      <dgm:spPr>
        <a:solidFill>
          <a:schemeClr val="bg2"/>
        </a:solidFill>
      </dgm:spPr>
      <dgm:t>
        <a:bodyPr/>
        <a:lstStyle/>
        <a:p>
          <a:endParaRPr lang="en-GB" sz="1500"/>
        </a:p>
      </dgm:t>
    </dgm:pt>
    <dgm:pt modelId="{3C45C785-A5E4-422C-A0E5-045683832816}" type="pres">
      <dgm:prSet presAssocID="{CF4AB2EB-5B1F-4207-8247-B30574DF3376}" presName="Name0" presStyleCnt="0">
        <dgm:presLayoutVars>
          <dgm:chMax/>
          <dgm:chPref/>
          <dgm:dir/>
          <dgm:animLvl val="lvl"/>
        </dgm:presLayoutVars>
      </dgm:prSet>
      <dgm:spPr/>
    </dgm:pt>
    <dgm:pt modelId="{2E9513B5-F67E-4B6A-B1AC-E1E47BDBE1FE}" type="pres">
      <dgm:prSet presAssocID="{8C3F6ED3-9FF1-42C6-96DF-10D3A517A693}" presName="composite" presStyleCnt="0"/>
      <dgm:spPr/>
    </dgm:pt>
    <dgm:pt modelId="{AC0B09FF-A7D3-4C9F-B582-5DEE10DCCAB7}" type="pres">
      <dgm:prSet presAssocID="{8C3F6ED3-9FF1-42C6-96DF-10D3A517A693}" presName="Parent1" presStyleLbl="node1" presStyleIdx="0" presStyleCnt="8">
        <dgm:presLayoutVars>
          <dgm:chMax val="1"/>
          <dgm:chPref val="1"/>
          <dgm:bulletEnabled val="1"/>
        </dgm:presLayoutVars>
      </dgm:prSet>
      <dgm:spPr/>
    </dgm:pt>
    <dgm:pt modelId="{45F4BC3C-45C5-449E-B298-A2191070EE40}" type="pres">
      <dgm:prSet presAssocID="{8C3F6ED3-9FF1-42C6-96DF-10D3A517A693}" presName="Childtext1" presStyleLbl="revTx" presStyleIdx="0" presStyleCnt="4">
        <dgm:presLayoutVars>
          <dgm:chMax val="0"/>
          <dgm:chPref val="0"/>
          <dgm:bulletEnabled val="1"/>
        </dgm:presLayoutVars>
      </dgm:prSet>
      <dgm:spPr/>
    </dgm:pt>
    <dgm:pt modelId="{0B5787A9-A9AA-4CEB-997F-3780E3FDD424}" type="pres">
      <dgm:prSet presAssocID="{8C3F6ED3-9FF1-42C6-96DF-10D3A517A693}" presName="BalanceSpacing" presStyleCnt="0"/>
      <dgm:spPr/>
    </dgm:pt>
    <dgm:pt modelId="{54D5D9D8-BC86-40B7-9EEB-2D5C2B6A1D4E}" type="pres">
      <dgm:prSet presAssocID="{8C3F6ED3-9FF1-42C6-96DF-10D3A517A693}" presName="BalanceSpacing1" presStyleCnt="0"/>
      <dgm:spPr/>
    </dgm:pt>
    <dgm:pt modelId="{A8B9317E-DBC9-4198-87B5-0BD3611E46A4}" type="pres">
      <dgm:prSet presAssocID="{C40AFC48-69E6-4A3F-8707-44382D82F2DB}" presName="Accent1Text" presStyleLbl="node1" presStyleIdx="1" presStyleCnt="8"/>
      <dgm:spPr/>
    </dgm:pt>
    <dgm:pt modelId="{9AE7CE04-1771-4766-A0CF-93E7FAC36245}" type="pres">
      <dgm:prSet presAssocID="{C40AFC48-69E6-4A3F-8707-44382D82F2DB}" presName="spaceBetweenRectangles" presStyleCnt="0"/>
      <dgm:spPr/>
    </dgm:pt>
    <dgm:pt modelId="{6FB7FAAB-88CC-4538-8C1E-918F24ED7DF4}" type="pres">
      <dgm:prSet presAssocID="{31D9E60D-027C-4FED-A1E0-1C60531BC022}" presName="composite" presStyleCnt="0"/>
      <dgm:spPr/>
    </dgm:pt>
    <dgm:pt modelId="{C4B26976-C4D9-4ED3-B539-9DF04EDC89F3}" type="pres">
      <dgm:prSet presAssocID="{31D9E60D-027C-4FED-A1E0-1C60531BC022}" presName="Parent1" presStyleLbl="node1" presStyleIdx="2" presStyleCnt="8">
        <dgm:presLayoutVars>
          <dgm:chMax val="1"/>
          <dgm:chPref val="1"/>
          <dgm:bulletEnabled val="1"/>
        </dgm:presLayoutVars>
      </dgm:prSet>
      <dgm:spPr/>
    </dgm:pt>
    <dgm:pt modelId="{EB95E212-568A-4D78-BE10-6ACB4F774FD8}" type="pres">
      <dgm:prSet presAssocID="{31D9E60D-027C-4FED-A1E0-1C60531BC022}" presName="Childtext1" presStyleLbl="revTx" presStyleIdx="1" presStyleCnt="4">
        <dgm:presLayoutVars>
          <dgm:chMax val="0"/>
          <dgm:chPref val="0"/>
          <dgm:bulletEnabled val="1"/>
        </dgm:presLayoutVars>
      </dgm:prSet>
      <dgm:spPr/>
    </dgm:pt>
    <dgm:pt modelId="{3251743A-7BF7-40D7-9323-43EE882C4F58}" type="pres">
      <dgm:prSet presAssocID="{31D9E60D-027C-4FED-A1E0-1C60531BC022}" presName="BalanceSpacing" presStyleCnt="0"/>
      <dgm:spPr/>
    </dgm:pt>
    <dgm:pt modelId="{BF709F83-AD20-4571-8526-4B2058E7655F}" type="pres">
      <dgm:prSet presAssocID="{31D9E60D-027C-4FED-A1E0-1C60531BC022}" presName="BalanceSpacing1" presStyleCnt="0"/>
      <dgm:spPr/>
    </dgm:pt>
    <dgm:pt modelId="{6AB54EF5-1E54-4C6F-A523-2D5FBB11983C}" type="pres">
      <dgm:prSet presAssocID="{B38045BB-FA55-4F15-A000-4D41968616C1}" presName="Accent1Text" presStyleLbl="node1" presStyleIdx="3" presStyleCnt="8"/>
      <dgm:spPr/>
    </dgm:pt>
    <dgm:pt modelId="{40BEA8FA-5170-4A1C-93A5-EC8C6300CA92}" type="pres">
      <dgm:prSet presAssocID="{B38045BB-FA55-4F15-A000-4D41968616C1}" presName="spaceBetweenRectangles" presStyleCnt="0"/>
      <dgm:spPr/>
    </dgm:pt>
    <dgm:pt modelId="{2BAF968E-7132-4354-AADB-8F8C086656C0}" type="pres">
      <dgm:prSet presAssocID="{97D54F0C-DDDC-4048-8A2F-35F89BA57898}" presName="composite" presStyleCnt="0"/>
      <dgm:spPr/>
    </dgm:pt>
    <dgm:pt modelId="{252B6977-7906-42D3-A706-8323D85C1436}" type="pres">
      <dgm:prSet presAssocID="{97D54F0C-DDDC-4048-8A2F-35F89BA57898}" presName="Parent1" presStyleLbl="node1" presStyleIdx="4" presStyleCnt="8">
        <dgm:presLayoutVars>
          <dgm:chMax val="1"/>
          <dgm:chPref val="1"/>
          <dgm:bulletEnabled val="1"/>
        </dgm:presLayoutVars>
      </dgm:prSet>
      <dgm:spPr/>
    </dgm:pt>
    <dgm:pt modelId="{76054289-76F8-4484-B5A8-5F4D67B98629}" type="pres">
      <dgm:prSet presAssocID="{97D54F0C-DDDC-4048-8A2F-35F89BA57898}" presName="Childtext1" presStyleLbl="revTx" presStyleIdx="2" presStyleCnt="4">
        <dgm:presLayoutVars>
          <dgm:chMax val="0"/>
          <dgm:chPref val="0"/>
          <dgm:bulletEnabled val="1"/>
        </dgm:presLayoutVars>
      </dgm:prSet>
      <dgm:spPr/>
    </dgm:pt>
    <dgm:pt modelId="{4C39D071-FA62-40CB-AB1D-12921E65E117}" type="pres">
      <dgm:prSet presAssocID="{97D54F0C-DDDC-4048-8A2F-35F89BA57898}" presName="BalanceSpacing" presStyleCnt="0"/>
      <dgm:spPr/>
    </dgm:pt>
    <dgm:pt modelId="{48DE75AB-1150-488A-881B-EE0545C6F696}" type="pres">
      <dgm:prSet presAssocID="{97D54F0C-DDDC-4048-8A2F-35F89BA57898}" presName="BalanceSpacing1" presStyleCnt="0"/>
      <dgm:spPr/>
    </dgm:pt>
    <dgm:pt modelId="{2308EDB6-1C2D-474F-B10D-BBC4268528AD}" type="pres">
      <dgm:prSet presAssocID="{76E27DFB-AF53-4125-9509-BF80EE99D031}" presName="Accent1Text" presStyleLbl="node1" presStyleIdx="5" presStyleCnt="8"/>
      <dgm:spPr/>
    </dgm:pt>
    <dgm:pt modelId="{2F5EA51B-FE7C-4A5A-9110-3816649206F3}" type="pres">
      <dgm:prSet presAssocID="{76E27DFB-AF53-4125-9509-BF80EE99D031}" presName="spaceBetweenRectangles" presStyleCnt="0"/>
      <dgm:spPr/>
    </dgm:pt>
    <dgm:pt modelId="{331AFAE4-69DF-4A54-A473-5307745EC10D}" type="pres">
      <dgm:prSet presAssocID="{8619DA62-E62F-459E-BD4E-7BC88EA194A4}" presName="composite" presStyleCnt="0"/>
      <dgm:spPr/>
    </dgm:pt>
    <dgm:pt modelId="{2BAAA46D-467E-4E43-B84C-4CD82B9B1759}" type="pres">
      <dgm:prSet presAssocID="{8619DA62-E62F-459E-BD4E-7BC88EA194A4}" presName="Parent1" presStyleLbl="node1" presStyleIdx="6" presStyleCnt="8">
        <dgm:presLayoutVars>
          <dgm:chMax val="1"/>
          <dgm:chPref val="1"/>
          <dgm:bulletEnabled val="1"/>
        </dgm:presLayoutVars>
      </dgm:prSet>
      <dgm:spPr/>
    </dgm:pt>
    <dgm:pt modelId="{A35B5904-A61D-465D-92FF-AA3501D50ED3}" type="pres">
      <dgm:prSet presAssocID="{8619DA62-E62F-459E-BD4E-7BC88EA194A4}" presName="Childtext1" presStyleLbl="revTx" presStyleIdx="3" presStyleCnt="4">
        <dgm:presLayoutVars>
          <dgm:chMax val="0"/>
          <dgm:chPref val="0"/>
          <dgm:bulletEnabled val="1"/>
        </dgm:presLayoutVars>
      </dgm:prSet>
      <dgm:spPr/>
    </dgm:pt>
    <dgm:pt modelId="{082B44ED-A773-4EF4-A31B-C6C1CA8C9BA3}" type="pres">
      <dgm:prSet presAssocID="{8619DA62-E62F-459E-BD4E-7BC88EA194A4}" presName="BalanceSpacing" presStyleCnt="0"/>
      <dgm:spPr/>
    </dgm:pt>
    <dgm:pt modelId="{FB6EC5F8-4BBC-4303-AFB2-CE9990E24307}" type="pres">
      <dgm:prSet presAssocID="{8619DA62-E62F-459E-BD4E-7BC88EA194A4}" presName="BalanceSpacing1" presStyleCnt="0"/>
      <dgm:spPr/>
    </dgm:pt>
    <dgm:pt modelId="{C9BD8601-A885-46BB-BAD8-41D9FD575ABE}" type="pres">
      <dgm:prSet presAssocID="{8937AA25-01F6-4B67-AB66-28F69FBE3A00}" presName="Accent1Text" presStyleLbl="node1" presStyleIdx="7" presStyleCnt="8"/>
      <dgm:spPr/>
    </dgm:pt>
  </dgm:ptLst>
  <dgm:cxnLst>
    <dgm:cxn modelId="{BCE67E14-1BCD-4BA0-B19E-F775051F3A10}" type="presOf" srcId="{CF4AB2EB-5B1F-4207-8247-B30574DF3376}" destId="{3C45C785-A5E4-422C-A0E5-045683832816}" srcOrd="0" destOrd="0" presId="urn:microsoft.com/office/officeart/2008/layout/AlternatingHexagons"/>
    <dgm:cxn modelId="{4CF95F15-326A-459E-B7B8-D59F2C0E1CB9}" srcId="{CF4AB2EB-5B1F-4207-8247-B30574DF3376}" destId="{8619DA62-E62F-459E-BD4E-7BC88EA194A4}" srcOrd="3" destOrd="0" parTransId="{0064CDF9-A0D1-4F35-A7D5-B4C135E4C557}" sibTransId="{8937AA25-01F6-4B67-AB66-28F69FBE3A00}"/>
    <dgm:cxn modelId="{BF06171C-B92B-4154-A315-C50580FC2EEA}" srcId="{CF4AB2EB-5B1F-4207-8247-B30574DF3376}" destId="{8C3F6ED3-9FF1-42C6-96DF-10D3A517A693}" srcOrd="0" destOrd="0" parTransId="{08E9D226-DB54-4F42-8785-CF32CC218E29}" sibTransId="{C40AFC48-69E6-4A3F-8707-44382D82F2DB}"/>
    <dgm:cxn modelId="{DEEBF026-126A-4FA1-95A1-8DAA593FEE68}" srcId="{CF4AB2EB-5B1F-4207-8247-B30574DF3376}" destId="{31D9E60D-027C-4FED-A1E0-1C60531BC022}" srcOrd="1" destOrd="0" parTransId="{725CA31D-1F27-44EF-A325-7B4A96662983}" sibTransId="{B38045BB-FA55-4F15-A000-4D41968616C1}"/>
    <dgm:cxn modelId="{C192F235-4347-4AB3-B5C6-E8B206DD39F5}" type="presOf" srcId="{8619DA62-E62F-459E-BD4E-7BC88EA194A4}" destId="{2BAAA46D-467E-4E43-B84C-4CD82B9B1759}" srcOrd="0" destOrd="0" presId="urn:microsoft.com/office/officeart/2008/layout/AlternatingHexagons"/>
    <dgm:cxn modelId="{FF97C93F-FD11-46A1-A263-7A7E216F3347}" type="presOf" srcId="{76E27DFB-AF53-4125-9509-BF80EE99D031}" destId="{2308EDB6-1C2D-474F-B10D-BBC4268528AD}" srcOrd="0" destOrd="0" presId="urn:microsoft.com/office/officeart/2008/layout/AlternatingHexagons"/>
    <dgm:cxn modelId="{C903DA5D-4F1A-4DF5-B0BC-CD9D45DFF5E4}" type="presOf" srcId="{8937AA25-01F6-4B67-AB66-28F69FBE3A00}" destId="{C9BD8601-A885-46BB-BAD8-41D9FD575ABE}" srcOrd="0" destOrd="0" presId="urn:microsoft.com/office/officeart/2008/layout/AlternatingHexagons"/>
    <dgm:cxn modelId="{210A8381-52A0-4160-A44B-CEC8A64F3619}" type="presOf" srcId="{B38045BB-FA55-4F15-A000-4D41968616C1}" destId="{6AB54EF5-1E54-4C6F-A523-2D5FBB11983C}" srcOrd="0" destOrd="0" presId="urn:microsoft.com/office/officeart/2008/layout/AlternatingHexagons"/>
    <dgm:cxn modelId="{6E489BAC-85F8-4755-A1BF-25BF42B175D5}" type="presOf" srcId="{8C3F6ED3-9FF1-42C6-96DF-10D3A517A693}" destId="{AC0B09FF-A7D3-4C9F-B582-5DEE10DCCAB7}" srcOrd="0" destOrd="0" presId="urn:microsoft.com/office/officeart/2008/layout/AlternatingHexagons"/>
    <dgm:cxn modelId="{F11A69B3-406D-4516-A699-A7CC3A53F78A}" type="presOf" srcId="{C40AFC48-69E6-4A3F-8707-44382D82F2DB}" destId="{A8B9317E-DBC9-4198-87B5-0BD3611E46A4}" srcOrd="0" destOrd="0" presId="urn:microsoft.com/office/officeart/2008/layout/AlternatingHexagons"/>
    <dgm:cxn modelId="{0CA94FBA-FFCB-4B2E-9A8E-C86C1D3BBE4A}" type="presOf" srcId="{31D9E60D-027C-4FED-A1E0-1C60531BC022}" destId="{C4B26976-C4D9-4ED3-B539-9DF04EDC89F3}" srcOrd="0" destOrd="0" presId="urn:microsoft.com/office/officeart/2008/layout/AlternatingHexagons"/>
    <dgm:cxn modelId="{62F7ACC2-8EC8-448D-AD7C-BC961B8E463C}" srcId="{CF4AB2EB-5B1F-4207-8247-B30574DF3376}" destId="{97D54F0C-DDDC-4048-8A2F-35F89BA57898}" srcOrd="2" destOrd="0" parTransId="{62ACEA3E-295F-4EAB-B2FC-E25AF853F52D}" sibTransId="{76E27DFB-AF53-4125-9509-BF80EE99D031}"/>
    <dgm:cxn modelId="{3A9688E5-F96B-4DEA-9612-71A0F83924F6}" type="presOf" srcId="{97D54F0C-DDDC-4048-8A2F-35F89BA57898}" destId="{252B6977-7906-42D3-A706-8323D85C1436}" srcOrd="0" destOrd="0" presId="urn:microsoft.com/office/officeart/2008/layout/AlternatingHexagons"/>
    <dgm:cxn modelId="{796B4B88-A033-4D4A-8703-5A3756EFE31B}" type="presParOf" srcId="{3C45C785-A5E4-422C-A0E5-045683832816}" destId="{2E9513B5-F67E-4B6A-B1AC-E1E47BDBE1FE}" srcOrd="0" destOrd="0" presId="urn:microsoft.com/office/officeart/2008/layout/AlternatingHexagons"/>
    <dgm:cxn modelId="{1A017A97-F6E6-40D9-9328-F7A4B00EFE19}" type="presParOf" srcId="{2E9513B5-F67E-4B6A-B1AC-E1E47BDBE1FE}" destId="{AC0B09FF-A7D3-4C9F-B582-5DEE10DCCAB7}" srcOrd="0" destOrd="0" presId="urn:microsoft.com/office/officeart/2008/layout/AlternatingHexagons"/>
    <dgm:cxn modelId="{E635505B-0BFF-4ED6-B44D-DDDBB1F753C7}" type="presParOf" srcId="{2E9513B5-F67E-4B6A-B1AC-E1E47BDBE1FE}" destId="{45F4BC3C-45C5-449E-B298-A2191070EE40}" srcOrd="1" destOrd="0" presId="urn:microsoft.com/office/officeart/2008/layout/AlternatingHexagons"/>
    <dgm:cxn modelId="{03900005-A7D9-455E-B558-BA347511EDBA}" type="presParOf" srcId="{2E9513B5-F67E-4B6A-B1AC-E1E47BDBE1FE}" destId="{0B5787A9-A9AA-4CEB-997F-3780E3FDD424}" srcOrd="2" destOrd="0" presId="urn:microsoft.com/office/officeart/2008/layout/AlternatingHexagons"/>
    <dgm:cxn modelId="{4EC0FF2A-F9C2-4DF4-A428-A1F5A45A3119}" type="presParOf" srcId="{2E9513B5-F67E-4B6A-B1AC-E1E47BDBE1FE}" destId="{54D5D9D8-BC86-40B7-9EEB-2D5C2B6A1D4E}" srcOrd="3" destOrd="0" presId="urn:microsoft.com/office/officeart/2008/layout/AlternatingHexagons"/>
    <dgm:cxn modelId="{D08AD6D3-52D5-4839-B802-8548D51B158A}" type="presParOf" srcId="{2E9513B5-F67E-4B6A-B1AC-E1E47BDBE1FE}" destId="{A8B9317E-DBC9-4198-87B5-0BD3611E46A4}" srcOrd="4" destOrd="0" presId="urn:microsoft.com/office/officeart/2008/layout/AlternatingHexagons"/>
    <dgm:cxn modelId="{3C7B7F53-04D2-407C-8979-5404497FF011}" type="presParOf" srcId="{3C45C785-A5E4-422C-A0E5-045683832816}" destId="{9AE7CE04-1771-4766-A0CF-93E7FAC36245}" srcOrd="1" destOrd="0" presId="urn:microsoft.com/office/officeart/2008/layout/AlternatingHexagons"/>
    <dgm:cxn modelId="{286402DF-1C27-40F7-87DB-490850398ED3}" type="presParOf" srcId="{3C45C785-A5E4-422C-A0E5-045683832816}" destId="{6FB7FAAB-88CC-4538-8C1E-918F24ED7DF4}" srcOrd="2" destOrd="0" presId="urn:microsoft.com/office/officeart/2008/layout/AlternatingHexagons"/>
    <dgm:cxn modelId="{CBB18718-6D8C-43F0-B914-EE4046B6CD54}" type="presParOf" srcId="{6FB7FAAB-88CC-4538-8C1E-918F24ED7DF4}" destId="{C4B26976-C4D9-4ED3-B539-9DF04EDC89F3}" srcOrd="0" destOrd="0" presId="urn:microsoft.com/office/officeart/2008/layout/AlternatingHexagons"/>
    <dgm:cxn modelId="{AAE402D0-3E3D-4CF0-83AE-7A263E4CF5D7}" type="presParOf" srcId="{6FB7FAAB-88CC-4538-8C1E-918F24ED7DF4}" destId="{EB95E212-568A-4D78-BE10-6ACB4F774FD8}" srcOrd="1" destOrd="0" presId="urn:microsoft.com/office/officeart/2008/layout/AlternatingHexagons"/>
    <dgm:cxn modelId="{5EBAE1E9-EC48-4344-B9D9-BEA3C3B53B6E}" type="presParOf" srcId="{6FB7FAAB-88CC-4538-8C1E-918F24ED7DF4}" destId="{3251743A-7BF7-40D7-9323-43EE882C4F58}" srcOrd="2" destOrd="0" presId="urn:microsoft.com/office/officeart/2008/layout/AlternatingHexagons"/>
    <dgm:cxn modelId="{913C1BC6-2FE7-43F1-81D8-7959E0BEFE80}" type="presParOf" srcId="{6FB7FAAB-88CC-4538-8C1E-918F24ED7DF4}" destId="{BF709F83-AD20-4571-8526-4B2058E7655F}" srcOrd="3" destOrd="0" presId="urn:microsoft.com/office/officeart/2008/layout/AlternatingHexagons"/>
    <dgm:cxn modelId="{AFC6E94F-0EF0-4885-B558-16C22CC31B2F}" type="presParOf" srcId="{6FB7FAAB-88CC-4538-8C1E-918F24ED7DF4}" destId="{6AB54EF5-1E54-4C6F-A523-2D5FBB11983C}" srcOrd="4" destOrd="0" presId="urn:microsoft.com/office/officeart/2008/layout/AlternatingHexagons"/>
    <dgm:cxn modelId="{E7B7FDFE-60E0-449B-ABF6-EBC1634821DF}" type="presParOf" srcId="{3C45C785-A5E4-422C-A0E5-045683832816}" destId="{40BEA8FA-5170-4A1C-93A5-EC8C6300CA92}" srcOrd="3" destOrd="0" presId="urn:microsoft.com/office/officeart/2008/layout/AlternatingHexagons"/>
    <dgm:cxn modelId="{83576573-AAE7-496E-A729-3959EAFE1441}" type="presParOf" srcId="{3C45C785-A5E4-422C-A0E5-045683832816}" destId="{2BAF968E-7132-4354-AADB-8F8C086656C0}" srcOrd="4" destOrd="0" presId="urn:microsoft.com/office/officeart/2008/layout/AlternatingHexagons"/>
    <dgm:cxn modelId="{5EE97952-E29E-49CF-B518-6DC1DD7901DD}" type="presParOf" srcId="{2BAF968E-7132-4354-AADB-8F8C086656C0}" destId="{252B6977-7906-42D3-A706-8323D85C1436}" srcOrd="0" destOrd="0" presId="urn:microsoft.com/office/officeart/2008/layout/AlternatingHexagons"/>
    <dgm:cxn modelId="{9384F78C-7E3E-422E-AD4C-29FB2224B8D5}" type="presParOf" srcId="{2BAF968E-7132-4354-AADB-8F8C086656C0}" destId="{76054289-76F8-4484-B5A8-5F4D67B98629}" srcOrd="1" destOrd="0" presId="urn:microsoft.com/office/officeart/2008/layout/AlternatingHexagons"/>
    <dgm:cxn modelId="{B2394A91-BFA9-451C-93EA-2658C867849F}" type="presParOf" srcId="{2BAF968E-7132-4354-AADB-8F8C086656C0}" destId="{4C39D071-FA62-40CB-AB1D-12921E65E117}" srcOrd="2" destOrd="0" presId="urn:microsoft.com/office/officeart/2008/layout/AlternatingHexagons"/>
    <dgm:cxn modelId="{D0104305-5CDC-47D8-81BB-7662F6227055}" type="presParOf" srcId="{2BAF968E-7132-4354-AADB-8F8C086656C0}" destId="{48DE75AB-1150-488A-881B-EE0545C6F696}" srcOrd="3" destOrd="0" presId="urn:microsoft.com/office/officeart/2008/layout/AlternatingHexagons"/>
    <dgm:cxn modelId="{6230DB49-8A45-4FC9-8CFF-BFF95EA6700D}" type="presParOf" srcId="{2BAF968E-7132-4354-AADB-8F8C086656C0}" destId="{2308EDB6-1C2D-474F-B10D-BBC4268528AD}" srcOrd="4" destOrd="0" presId="urn:microsoft.com/office/officeart/2008/layout/AlternatingHexagons"/>
    <dgm:cxn modelId="{F92DB5E0-027A-4060-AEE8-D76A4CCBE4AF}" type="presParOf" srcId="{3C45C785-A5E4-422C-A0E5-045683832816}" destId="{2F5EA51B-FE7C-4A5A-9110-3816649206F3}" srcOrd="5" destOrd="0" presId="urn:microsoft.com/office/officeart/2008/layout/AlternatingHexagons"/>
    <dgm:cxn modelId="{3D0D9915-DC24-4AC8-A1A7-51700CEE7989}" type="presParOf" srcId="{3C45C785-A5E4-422C-A0E5-045683832816}" destId="{331AFAE4-69DF-4A54-A473-5307745EC10D}" srcOrd="6" destOrd="0" presId="urn:microsoft.com/office/officeart/2008/layout/AlternatingHexagons"/>
    <dgm:cxn modelId="{4D8C2C33-E2C7-42CB-88A6-E87AD5F201B8}" type="presParOf" srcId="{331AFAE4-69DF-4A54-A473-5307745EC10D}" destId="{2BAAA46D-467E-4E43-B84C-4CD82B9B1759}" srcOrd="0" destOrd="0" presId="urn:microsoft.com/office/officeart/2008/layout/AlternatingHexagons"/>
    <dgm:cxn modelId="{0FB9941B-6CE1-45AD-8FE6-A26C85BD98DF}" type="presParOf" srcId="{331AFAE4-69DF-4A54-A473-5307745EC10D}" destId="{A35B5904-A61D-465D-92FF-AA3501D50ED3}" srcOrd="1" destOrd="0" presId="urn:microsoft.com/office/officeart/2008/layout/AlternatingHexagons"/>
    <dgm:cxn modelId="{404F6B8A-0B1B-494D-99A8-D94488717D45}" type="presParOf" srcId="{331AFAE4-69DF-4A54-A473-5307745EC10D}" destId="{082B44ED-A773-4EF4-A31B-C6C1CA8C9BA3}" srcOrd="2" destOrd="0" presId="urn:microsoft.com/office/officeart/2008/layout/AlternatingHexagons"/>
    <dgm:cxn modelId="{1ADBEFEA-60F2-482B-94A8-11D639D01105}" type="presParOf" srcId="{331AFAE4-69DF-4A54-A473-5307745EC10D}" destId="{FB6EC5F8-4BBC-4303-AFB2-CE9990E24307}" srcOrd="3" destOrd="0" presId="urn:microsoft.com/office/officeart/2008/layout/AlternatingHexagons"/>
    <dgm:cxn modelId="{8640911C-4A05-4F2A-97ED-2D6F4B2C2F98}" type="presParOf" srcId="{331AFAE4-69DF-4A54-A473-5307745EC10D}" destId="{C9BD8601-A885-46BB-BAD8-41D9FD575ABE}" srcOrd="4" destOrd="0" presId="urn:microsoft.com/office/officeart/2008/layout/AlternatingHexagon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A6E084-5935-4072-B265-542262EF433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F3A4E796-BA47-403F-90D2-5431D5E58FC3}">
      <dgm:prSet phldrT="[Text]" custT="1"/>
      <dgm:spPr>
        <a:solidFill>
          <a:schemeClr val="accent2"/>
        </a:solidFill>
        <a:ln w="57150">
          <a:noFill/>
        </a:ln>
      </dgm:spPr>
      <dgm:t>
        <a:bodyPr lIns="0" tIns="0" rIns="0" bIns="0"/>
        <a:lstStyle/>
        <a:p>
          <a:r>
            <a:rPr lang="en-GB" sz="1400" dirty="0"/>
            <a:t>Open Access</a:t>
          </a:r>
        </a:p>
      </dgm:t>
    </dgm:pt>
    <dgm:pt modelId="{ACCC2608-D603-4611-AEE1-CBBA51557099}" type="parTrans" cxnId="{A5B52E2B-DAB5-4079-9CD9-CBFC0F16E9A7}">
      <dgm:prSet/>
      <dgm:spPr/>
      <dgm:t>
        <a:bodyPr/>
        <a:lstStyle/>
        <a:p>
          <a:endParaRPr lang="en-GB"/>
        </a:p>
      </dgm:t>
    </dgm:pt>
    <dgm:pt modelId="{CD24CBA4-1156-4F73-AF2D-B2B4CE73355F}" type="sibTrans" cxnId="{A5B52E2B-DAB5-4079-9CD9-CBFC0F16E9A7}">
      <dgm:prSet/>
      <dgm:spPr>
        <a:solidFill>
          <a:schemeClr val="bg1"/>
        </a:solidFill>
      </dgm:spPr>
      <dgm:t>
        <a:bodyPr/>
        <a:lstStyle/>
        <a:p>
          <a:endParaRPr lang="en-GB"/>
        </a:p>
      </dgm:t>
    </dgm:pt>
    <dgm:pt modelId="{2E9EDE79-80CC-490C-80FD-224E945A78B6}">
      <dgm:prSet phldrT="[Text]" custT="1"/>
      <dgm:spPr>
        <a:solidFill>
          <a:schemeClr val="accent2"/>
        </a:solidFill>
        <a:ln w="57150">
          <a:noFill/>
        </a:ln>
      </dgm:spPr>
      <dgm:t>
        <a:bodyPr lIns="0" tIns="0" rIns="0" bIns="0"/>
        <a:lstStyle/>
        <a:p>
          <a:r>
            <a:rPr lang="en-GB" sz="1400" spc="-40" baseline="0" dirty="0"/>
            <a:t>Open Collaboration</a:t>
          </a:r>
        </a:p>
      </dgm:t>
    </dgm:pt>
    <dgm:pt modelId="{B1C6B987-E915-4C5C-8ADD-A36AB521D2D8}" type="parTrans" cxnId="{4906111A-00D3-43AB-977D-AAD1A27DDCBE}">
      <dgm:prSet/>
      <dgm:spPr/>
      <dgm:t>
        <a:bodyPr/>
        <a:lstStyle/>
        <a:p>
          <a:endParaRPr lang="en-GB"/>
        </a:p>
      </dgm:t>
    </dgm:pt>
    <dgm:pt modelId="{40AEDA47-DBD5-4D39-A9FF-48249C311192}" type="sibTrans" cxnId="{4906111A-00D3-43AB-977D-AAD1A27DDCBE}">
      <dgm:prSet/>
      <dgm:spPr>
        <a:solidFill>
          <a:schemeClr val="bg2"/>
        </a:solidFill>
      </dgm:spPr>
      <dgm:t>
        <a:bodyPr/>
        <a:lstStyle/>
        <a:p>
          <a:endParaRPr lang="en-GB"/>
        </a:p>
      </dgm:t>
    </dgm:pt>
    <dgm:pt modelId="{A0FF2882-2304-444B-BDDB-87ACBE4F49E3}">
      <dgm:prSet phldrT="[Text]" custT="1"/>
      <dgm:spPr>
        <a:solidFill>
          <a:schemeClr val="accent2"/>
        </a:solidFill>
        <a:ln>
          <a:solidFill>
            <a:schemeClr val="bg1"/>
          </a:solidFill>
        </a:ln>
      </dgm:spPr>
      <dgm:t>
        <a:bodyPr lIns="0" tIns="0" rIns="0" bIns="0"/>
        <a:lstStyle/>
        <a:p>
          <a:r>
            <a:rPr lang="en-GB" sz="1400" b="0" dirty="0">
              <a:solidFill>
                <a:schemeClr val="bg1"/>
              </a:solidFill>
            </a:rPr>
            <a:t>Open Reward and Recognition</a:t>
          </a:r>
        </a:p>
      </dgm:t>
    </dgm:pt>
    <dgm:pt modelId="{057E00EB-2F1F-4856-A438-6DB89F64A089}" type="parTrans" cxnId="{E5FA945B-A74D-4370-A368-BC18E9734440}">
      <dgm:prSet/>
      <dgm:spPr/>
      <dgm:t>
        <a:bodyPr/>
        <a:lstStyle/>
        <a:p>
          <a:endParaRPr lang="en-GB"/>
        </a:p>
      </dgm:t>
    </dgm:pt>
    <dgm:pt modelId="{4EB65253-8747-420A-96CF-E664540605EE}" type="sibTrans" cxnId="{E5FA945B-A74D-4370-A368-BC18E9734440}">
      <dgm:prSet/>
      <dgm:spPr>
        <a:solidFill>
          <a:schemeClr val="bg1"/>
        </a:solidFill>
      </dgm:spPr>
      <dgm:t>
        <a:bodyPr/>
        <a:lstStyle/>
        <a:p>
          <a:endParaRPr lang="en-GB"/>
        </a:p>
      </dgm:t>
    </dgm:pt>
    <dgm:pt modelId="{A1208DE3-9D7C-4AB7-B370-FD211F8EC37D}">
      <dgm:prSet phldrT="[Text]" custT="1"/>
      <dgm:spPr>
        <a:solidFill>
          <a:schemeClr val="accent2"/>
        </a:solidFill>
      </dgm:spPr>
      <dgm:t>
        <a:bodyPr lIns="0" tIns="0" rIns="0" bIns="0"/>
        <a:lstStyle/>
        <a:p>
          <a:r>
            <a:rPr lang="en-GB" sz="1400" dirty="0"/>
            <a:t>Open </a:t>
          </a:r>
          <a:r>
            <a:rPr lang="en-GB" sz="1400" spc="-60" baseline="0" dirty="0"/>
            <a:t>Data</a:t>
          </a:r>
        </a:p>
      </dgm:t>
    </dgm:pt>
    <dgm:pt modelId="{D42FC94E-4E3B-451B-8387-0BED8CD25421}" type="parTrans" cxnId="{C84D6D43-D5A6-4E16-8226-57B516D0B21A}">
      <dgm:prSet/>
      <dgm:spPr/>
      <dgm:t>
        <a:bodyPr/>
        <a:lstStyle/>
        <a:p>
          <a:endParaRPr lang="en-GB"/>
        </a:p>
      </dgm:t>
    </dgm:pt>
    <dgm:pt modelId="{4AFB51D0-DE81-4F65-BCBF-1DF9E7332685}" type="sibTrans" cxnId="{C84D6D43-D5A6-4E16-8226-57B516D0B21A}">
      <dgm:prSet/>
      <dgm:spPr>
        <a:solidFill>
          <a:schemeClr val="bg2"/>
        </a:solidFill>
      </dgm:spPr>
      <dgm:t>
        <a:bodyPr/>
        <a:lstStyle/>
        <a:p>
          <a:endParaRPr lang="en-GB"/>
        </a:p>
      </dgm:t>
    </dgm:pt>
    <dgm:pt modelId="{D0213DD7-7232-4B2C-8039-CBDFD7CA1709}">
      <dgm:prSet phldrT="[Text]" custT="1"/>
      <dgm:spPr>
        <a:solidFill>
          <a:schemeClr val="accent2"/>
        </a:solidFill>
        <a:ln w="57150">
          <a:noFill/>
        </a:ln>
      </dgm:spPr>
      <dgm:t>
        <a:bodyPr lIns="0" tIns="0" rIns="0" bIns="0"/>
        <a:lstStyle/>
        <a:p>
          <a:r>
            <a:rPr lang="en-GB" sz="1400" dirty="0"/>
            <a:t>Open Practices</a:t>
          </a:r>
        </a:p>
      </dgm:t>
    </dgm:pt>
    <dgm:pt modelId="{763E7000-B002-418E-BC81-2426AD5725D0}" type="parTrans" cxnId="{8D594007-1CB6-4EF1-AC7E-AD6ACD569E10}">
      <dgm:prSet/>
      <dgm:spPr/>
      <dgm:t>
        <a:bodyPr/>
        <a:lstStyle/>
        <a:p>
          <a:endParaRPr lang="en-GB"/>
        </a:p>
      </dgm:t>
    </dgm:pt>
    <dgm:pt modelId="{CAB71CE2-BB50-4A7E-84C0-82EAC4EC37DD}" type="sibTrans" cxnId="{8D594007-1CB6-4EF1-AC7E-AD6ACD569E10}">
      <dgm:prSet/>
      <dgm:spPr>
        <a:solidFill>
          <a:schemeClr val="bg1"/>
        </a:solidFill>
      </dgm:spPr>
      <dgm:t>
        <a:bodyPr/>
        <a:lstStyle/>
        <a:p>
          <a:endParaRPr lang="en-GB"/>
        </a:p>
      </dgm:t>
    </dgm:pt>
    <dgm:pt modelId="{F864C73C-4CC2-4CF9-9B95-4D328150A672}" type="pres">
      <dgm:prSet presAssocID="{29A6E084-5935-4072-B265-542262EF4339}" presName="Name0" presStyleCnt="0">
        <dgm:presLayoutVars>
          <dgm:chMax/>
          <dgm:chPref/>
          <dgm:dir/>
          <dgm:animLvl val="lvl"/>
        </dgm:presLayoutVars>
      </dgm:prSet>
      <dgm:spPr/>
    </dgm:pt>
    <dgm:pt modelId="{A943CD35-1775-45A6-8639-D4FEBF66F430}" type="pres">
      <dgm:prSet presAssocID="{F3A4E796-BA47-403F-90D2-5431D5E58FC3}" presName="composite" presStyleCnt="0"/>
      <dgm:spPr/>
    </dgm:pt>
    <dgm:pt modelId="{A2636610-F279-4595-A952-E319F4E386AB}" type="pres">
      <dgm:prSet presAssocID="{F3A4E796-BA47-403F-90D2-5431D5E58FC3}" presName="Parent1" presStyleLbl="node1" presStyleIdx="0" presStyleCnt="10" custLinFactNeighborX="-53381" custLinFactNeighborY="86109">
        <dgm:presLayoutVars>
          <dgm:chMax val="1"/>
          <dgm:chPref val="1"/>
          <dgm:bulletEnabled val="1"/>
        </dgm:presLayoutVars>
      </dgm:prSet>
      <dgm:spPr/>
    </dgm:pt>
    <dgm:pt modelId="{2C2CC15F-10DE-471D-9F69-B300FCCF899B}" type="pres">
      <dgm:prSet presAssocID="{F3A4E796-BA47-403F-90D2-5431D5E58FC3}" presName="Childtext1" presStyleLbl="revTx" presStyleIdx="0" presStyleCnt="5" custLinFactX="-100000" custLinFactY="47871" custLinFactNeighborX="-123675" custLinFactNeighborY="100000">
        <dgm:presLayoutVars>
          <dgm:chMax val="0"/>
          <dgm:chPref val="0"/>
          <dgm:bulletEnabled val="1"/>
        </dgm:presLayoutVars>
      </dgm:prSet>
      <dgm:spPr/>
    </dgm:pt>
    <dgm:pt modelId="{B5F02F3A-D3B3-43EC-8201-173BFBFFDEA4}" type="pres">
      <dgm:prSet presAssocID="{F3A4E796-BA47-403F-90D2-5431D5E58FC3}" presName="BalanceSpacing" presStyleCnt="0"/>
      <dgm:spPr/>
    </dgm:pt>
    <dgm:pt modelId="{049AF4E4-A3E3-43B4-9640-BA62DDE7ABC3}" type="pres">
      <dgm:prSet presAssocID="{F3A4E796-BA47-403F-90D2-5431D5E58FC3}" presName="BalanceSpacing1" presStyleCnt="0"/>
      <dgm:spPr/>
    </dgm:pt>
    <dgm:pt modelId="{667D64F5-F52F-4146-9705-A39E95EA339B}" type="pres">
      <dgm:prSet presAssocID="{CD24CBA4-1156-4F73-AF2D-B2B4CE73355F}" presName="Accent1Text" presStyleLbl="node1" presStyleIdx="1" presStyleCnt="10"/>
      <dgm:spPr/>
    </dgm:pt>
    <dgm:pt modelId="{E41BE2E6-CF49-4220-892F-1DDC04E9A3A9}" type="pres">
      <dgm:prSet presAssocID="{CD24CBA4-1156-4F73-AF2D-B2B4CE73355F}" presName="spaceBetweenRectangles" presStyleCnt="0"/>
      <dgm:spPr/>
    </dgm:pt>
    <dgm:pt modelId="{0ADD0D0B-4A9B-490C-9DB5-4CF6116B08FC}" type="pres">
      <dgm:prSet presAssocID="{2E9EDE79-80CC-490C-80FD-224E945A78B6}" presName="composite" presStyleCnt="0"/>
      <dgm:spPr/>
    </dgm:pt>
    <dgm:pt modelId="{935312E1-19B9-48DE-9D28-B0F9D4092FA8}" type="pres">
      <dgm:prSet presAssocID="{2E9EDE79-80CC-490C-80FD-224E945A78B6}" presName="Parent1" presStyleLbl="node1" presStyleIdx="2" presStyleCnt="10" custLinFactX="7874" custLinFactNeighborX="100000" custLinFactNeighborY="1215">
        <dgm:presLayoutVars>
          <dgm:chMax val="1"/>
          <dgm:chPref val="1"/>
          <dgm:bulletEnabled val="1"/>
        </dgm:presLayoutVars>
      </dgm:prSet>
      <dgm:spPr/>
    </dgm:pt>
    <dgm:pt modelId="{36A2BF12-7875-462C-B5D9-84BD5895BA36}" type="pres">
      <dgm:prSet presAssocID="{2E9EDE79-80CC-490C-80FD-224E945A78B6}" presName="Childtext1" presStyleLbl="revTx" presStyleIdx="1" presStyleCnt="5" custLinFactX="100000" custLinFactNeighborX="172490" custLinFactNeighborY="4402">
        <dgm:presLayoutVars>
          <dgm:chMax val="0"/>
          <dgm:chPref val="0"/>
          <dgm:bulletEnabled val="1"/>
        </dgm:presLayoutVars>
      </dgm:prSet>
      <dgm:spPr/>
    </dgm:pt>
    <dgm:pt modelId="{3DBFF8F6-0170-4199-BF36-0FA38B68EDAD}" type="pres">
      <dgm:prSet presAssocID="{2E9EDE79-80CC-490C-80FD-224E945A78B6}" presName="BalanceSpacing" presStyleCnt="0"/>
      <dgm:spPr/>
    </dgm:pt>
    <dgm:pt modelId="{C33E3847-E3A0-4DB4-939D-073A92EC352F}" type="pres">
      <dgm:prSet presAssocID="{2E9EDE79-80CC-490C-80FD-224E945A78B6}" presName="BalanceSpacing1" presStyleCnt="0"/>
      <dgm:spPr/>
    </dgm:pt>
    <dgm:pt modelId="{BE89A6A4-2D42-4C1E-8FA8-99CD5DD116E8}" type="pres">
      <dgm:prSet presAssocID="{40AEDA47-DBD5-4D39-A9FF-48249C311192}" presName="Accent1Text" presStyleLbl="node1" presStyleIdx="3" presStyleCnt="10" custLinFactX="6357" custLinFactY="69374" custLinFactNeighborX="100000" custLinFactNeighborY="100000"/>
      <dgm:spPr/>
    </dgm:pt>
    <dgm:pt modelId="{7980E911-86DB-4114-998D-C73B62E20047}" type="pres">
      <dgm:prSet presAssocID="{40AEDA47-DBD5-4D39-A9FF-48249C311192}" presName="spaceBetweenRectangles" presStyleCnt="0"/>
      <dgm:spPr/>
    </dgm:pt>
    <dgm:pt modelId="{73DB0B59-FCA8-4686-BA29-3B344104192E}" type="pres">
      <dgm:prSet presAssocID="{A1208DE3-9D7C-4AB7-B370-FD211F8EC37D}" presName="composite" presStyleCnt="0"/>
      <dgm:spPr/>
    </dgm:pt>
    <dgm:pt modelId="{433D0784-EEAF-4589-9B04-E53EC9494149}" type="pres">
      <dgm:prSet presAssocID="{A1208DE3-9D7C-4AB7-B370-FD211F8EC37D}" presName="Parent1" presStyleLbl="node1" presStyleIdx="4" presStyleCnt="10">
        <dgm:presLayoutVars>
          <dgm:chMax val="1"/>
          <dgm:chPref val="1"/>
          <dgm:bulletEnabled val="1"/>
        </dgm:presLayoutVars>
      </dgm:prSet>
      <dgm:spPr/>
    </dgm:pt>
    <dgm:pt modelId="{817B09EA-D5E6-4C3A-967F-65601D2A2258}" type="pres">
      <dgm:prSet presAssocID="{A1208DE3-9D7C-4AB7-B370-FD211F8EC37D}" presName="Childtext1" presStyleLbl="revTx" presStyleIdx="2" presStyleCnt="5" custLinFactNeighborX="-1734">
        <dgm:presLayoutVars>
          <dgm:chMax val="0"/>
          <dgm:chPref val="0"/>
          <dgm:bulletEnabled val="1"/>
        </dgm:presLayoutVars>
      </dgm:prSet>
      <dgm:spPr/>
    </dgm:pt>
    <dgm:pt modelId="{48B1FC03-D958-4CE4-B414-17D36A5487A2}" type="pres">
      <dgm:prSet presAssocID="{A1208DE3-9D7C-4AB7-B370-FD211F8EC37D}" presName="BalanceSpacing" presStyleCnt="0"/>
      <dgm:spPr/>
    </dgm:pt>
    <dgm:pt modelId="{A0975861-5960-4313-B1D0-29537AB228E6}" type="pres">
      <dgm:prSet presAssocID="{A1208DE3-9D7C-4AB7-B370-FD211F8EC37D}" presName="BalanceSpacing1" presStyleCnt="0"/>
      <dgm:spPr/>
    </dgm:pt>
    <dgm:pt modelId="{14C67508-DCF4-4802-995C-6B1511A04043}" type="pres">
      <dgm:prSet presAssocID="{4AFB51D0-DE81-4F65-BCBF-1DF9E7332685}" presName="Accent1Text" presStyleLbl="node1" presStyleIdx="5" presStyleCnt="10" custLinFactNeighborX="1112"/>
      <dgm:spPr/>
    </dgm:pt>
    <dgm:pt modelId="{8AEEE729-C155-4ED6-A590-808172F89D63}" type="pres">
      <dgm:prSet presAssocID="{4AFB51D0-DE81-4F65-BCBF-1DF9E7332685}" presName="spaceBetweenRectangles" presStyleCnt="0"/>
      <dgm:spPr/>
    </dgm:pt>
    <dgm:pt modelId="{0A71E206-7E19-4AB4-89CA-347A2C09A0E6}" type="pres">
      <dgm:prSet presAssocID="{D0213DD7-7232-4B2C-8039-CBDFD7CA1709}" presName="composite" presStyleCnt="0"/>
      <dgm:spPr/>
    </dgm:pt>
    <dgm:pt modelId="{7089A75B-9C62-4284-946E-2F0B501B54A7}" type="pres">
      <dgm:prSet presAssocID="{D0213DD7-7232-4B2C-8039-CBDFD7CA1709}" presName="Parent1" presStyleLbl="node1" presStyleIdx="6" presStyleCnt="10" custLinFactNeighborY="-968">
        <dgm:presLayoutVars>
          <dgm:chMax val="1"/>
          <dgm:chPref val="1"/>
          <dgm:bulletEnabled val="1"/>
        </dgm:presLayoutVars>
      </dgm:prSet>
      <dgm:spPr/>
    </dgm:pt>
    <dgm:pt modelId="{55A38939-38F7-453F-B499-7590E7562CD2}" type="pres">
      <dgm:prSet presAssocID="{D0213DD7-7232-4B2C-8039-CBDFD7CA1709}" presName="Childtext1" presStyleLbl="revTx" presStyleIdx="3" presStyleCnt="5" custLinFactNeighborX="3584">
        <dgm:presLayoutVars>
          <dgm:chMax val="0"/>
          <dgm:chPref val="0"/>
          <dgm:bulletEnabled val="1"/>
        </dgm:presLayoutVars>
      </dgm:prSet>
      <dgm:spPr/>
    </dgm:pt>
    <dgm:pt modelId="{F1082E4C-A9D7-4171-AA9F-2E4F6528516D}" type="pres">
      <dgm:prSet presAssocID="{D0213DD7-7232-4B2C-8039-CBDFD7CA1709}" presName="BalanceSpacing" presStyleCnt="0"/>
      <dgm:spPr/>
    </dgm:pt>
    <dgm:pt modelId="{E4B794A7-D0F0-48DD-A6D0-9C2717E275C2}" type="pres">
      <dgm:prSet presAssocID="{D0213DD7-7232-4B2C-8039-CBDFD7CA1709}" presName="BalanceSpacing1" presStyleCnt="0"/>
      <dgm:spPr/>
    </dgm:pt>
    <dgm:pt modelId="{BA2820E2-3A8C-448F-A4C5-86A253872CED}" type="pres">
      <dgm:prSet presAssocID="{CAB71CE2-BB50-4A7E-84C0-82EAC4EC37DD}" presName="Accent1Text" presStyleLbl="node1" presStyleIdx="7" presStyleCnt="10"/>
      <dgm:spPr/>
    </dgm:pt>
    <dgm:pt modelId="{39DCC4A2-5D85-46BE-B663-92442D2C03C6}" type="pres">
      <dgm:prSet presAssocID="{CAB71CE2-BB50-4A7E-84C0-82EAC4EC37DD}" presName="spaceBetweenRectangles" presStyleCnt="0"/>
      <dgm:spPr/>
    </dgm:pt>
    <dgm:pt modelId="{5BBBB0FD-2BBD-4A2C-B1DB-9A76C8775501}" type="pres">
      <dgm:prSet presAssocID="{A0FF2882-2304-444B-BDDB-87ACBE4F49E3}" presName="composite" presStyleCnt="0"/>
      <dgm:spPr/>
    </dgm:pt>
    <dgm:pt modelId="{03800A86-70BC-4289-A2CE-B78701D208D8}" type="pres">
      <dgm:prSet presAssocID="{A0FF2882-2304-444B-BDDB-87ACBE4F49E3}" presName="Parent1" presStyleLbl="node1" presStyleIdx="8" presStyleCnt="10" custLinFactNeighborX="53411" custLinFactNeighborY="-85193">
        <dgm:presLayoutVars>
          <dgm:chMax val="1"/>
          <dgm:chPref val="1"/>
          <dgm:bulletEnabled val="1"/>
        </dgm:presLayoutVars>
      </dgm:prSet>
      <dgm:spPr/>
    </dgm:pt>
    <dgm:pt modelId="{7A53E641-D4ED-43AE-9F42-C96B18C7054A}" type="pres">
      <dgm:prSet presAssocID="{A0FF2882-2304-444B-BDDB-87ACBE4F49E3}" presName="Childtext1" presStyleLbl="revTx" presStyleIdx="4" presStyleCnt="5" custLinFactY="-38761" custLinFactNeighborX="39628" custLinFactNeighborY="-100000">
        <dgm:presLayoutVars>
          <dgm:chMax val="0"/>
          <dgm:chPref val="0"/>
          <dgm:bulletEnabled val="1"/>
        </dgm:presLayoutVars>
      </dgm:prSet>
      <dgm:spPr/>
    </dgm:pt>
    <dgm:pt modelId="{CF1E2531-B44C-4D9F-AD9B-FF4FB4EF70E3}" type="pres">
      <dgm:prSet presAssocID="{A0FF2882-2304-444B-BDDB-87ACBE4F49E3}" presName="BalanceSpacing" presStyleCnt="0"/>
      <dgm:spPr/>
    </dgm:pt>
    <dgm:pt modelId="{1D786079-B115-4EDE-A882-EF4AE36A9B44}" type="pres">
      <dgm:prSet presAssocID="{A0FF2882-2304-444B-BDDB-87ACBE4F49E3}" presName="BalanceSpacing1" presStyleCnt="0"/>
      <dgm:spPr/>
    </dgm:pt>
    <dgm:pt modelId="{B3823512-D664-452B-B5AE-3BA589364D3F}" type="pres">
      <dgm:prSet presAssocID="{4EB65253-8747-420A-96CF-E664540605EE}" presName="Accent1Text" presStyleLbl="node1" presStyleIdx="9" presStyleCnt="10"/>
      <dgm:spPr/>
    </dgm:pt>
  </dgm:ptLst>
  <dgm:cxnLst>
    <dgm:cxn modelId="{8D594007-1CB6-4EF1-AC7E-AD6ACD569E10}" srcId="{29A6E084-5935-4072-B265-542262EF4339}" destId="{D0213DD7-7232-4B2C-8039-CBDFD7CA1709}" srcOrd="3" destOrd="0" parTransId="{763E7000-B002-418E-BC81-2426AD5725D0}" sibTransId="{CAB71CE2-BB50-4A7E-84C0-82EAC4EC37DD}"/>
    <dgm:cxn modelId="{1979C418-A790-4731-90CC-12F632AB86C6}" type="presOf" srcId="{F3A4E796-BA47-403F-90D2-5431D5E58FC3}" destId="{A2636610-F279-4595-A952-E319F4E386AB}" srcOrd="0" destOrd="0" presId="urn:microsoft.com/office/officeart/2008/layout/AlternatingHexagons"/>
    <dgm:cxn modelId="{4906111A-00D3-43AB-977D-AAD1A27DDCBE}" srcId="{29A6E084-5935-4072-B265-542262EF4339}" destId="{2E9EDE79-80CC-490C-80FD-224E945A78B6}" srcOrd="1" destOrd="0" parTransId="{B1C6B987-E915-4C5C-8ADD-A36AB521D2D8}" sibTransId="{40AEDA47-DBD5-4D39-A9FF-48249C311192}"/>
    <dgm:cxn modelId="{2686961C-A420-4A44-B694-C241FF5F18E6}" type="presOf" srcId="{4EB65253-8747-420A-96CF-E664540605EE}" destId="{B3823512-D664-452B-B5AE-3BA589364D3F}" srcOrd="0" destOrd="0" presId="urn:microsoft.com/office/officeart/2008/layout/AlternatingHexagons"/>
    <dgm:cxn modelId="{D2D54423-99DF-4C9F-836C-468C3D40510D}" type="presOf" srcId="{40AEDA47-DBD5-4D39-A9FF-48249C311192}" destId="{BE89A6A4-2D42-4C1E-8FA8-99CD5DD116E8}" srcOrd="0" destOrd="0" presId="urn:microsoft.com/office/officeart/2008/layout/AlternatingHexagons"/>
    <dgm:cxn modelId="{A5B52E2B-DAB5-4079-9CD9-CBFC0F16E9A7}" srcId="{29A6E084-5935-4072-B265-542262EF4339}" destId="{F3A4E796-BA47-403F-90D2-5431D5E58FC3}" srcOrd="0" destOrd="0" parTransId="{ACCC2608-D603-4611-AEE1-CBBA51557099}" sibTransId="{CD24CBA4-1156-4F73-AF2D-B2B4CE73355F}"/>
    <dgm:cxn modelId="{2042763A-1459-4F16-8A46-F09573413C77}" type="presOf" srcId="{CD24CBA4-1156-4F73-AF2D-B2B4CE73355F}" destId="{667D64F5-F52F-4146-9705-A39E95EA339B}" srcOrd="0" destOrd="0" presId="urn:microsoft.com/office/officeart/2008/layout/AlternatingHexagons"/>
    <dgm:cxn modelId="{9230233C-DA3B-4813-A6D7-36AADA23A609}" type="presOf" srcId="{A1208DE3-9D7C-4AB7-B370-FD211F8EC37D}" destId="{433D0784-EEAF-4589-9B04-E53EC9494149}" srcOrd="0" destOrd="0" presId="urn:microsoft.com/office/officeart/2008/layout/AlternatingHexagons"/>
    <dgm:cxn modelId="{F206783D-C716-4625-A9D8-470326A7EA66}" type="presOf" srcId="{A0FF2882-2304-444B-BDDB-87ACBE4F49E3}" destId="{03800A86-70BC-4289-A2CE-B78701D208D8}" srcOrd="0" destOrd="0" presId="urn:microsoft.com/office/officeart/2008/layout/AlternatingHexagons"/>
    <dgm:cxn modelId="{E5FA945B-A74D-4370-A368-BC18E9734440}" srcId="{29A6E084-5935-4072-B265-542262EF4339}" destId="{A0FF2882-2304-444B-BDDB-87ACBE4F49E3}" srcOrd="4" destOrd="0" parTransId="{057E00EB-2F1F-4856-A438-6DB89F64A089}" sibTransId="{4EB65253-8747-420A-96CF-E664540605EE}"/>
    <dgm:cxn modelId="{C84D6D43-D5A6-4E16-8226-57B516D0B21A}" srcId="{29A6E084-5935-4072-B265-542262EF4339}" destId="{A1208DE3-9D7C-4AB7-B370-FD211F8EC37D}" srcOrd="2" destOrd="0" parTransId="{D42FC94E-4E3B-451B-8387-0BED8CD25421}" sibTransId="{4AFB51D0-DE81-4F65-BCBF-1DF9E7332685}"/>
    <dgm:cxn modelId="{25E9FC71-B31F-4B5F-A4A9-4349769536B9}" type="presOf" srcId="{2E9EDE79-80CC-490C-80FD-224E945A78B6}" destId="{935312E1-19B9-48DE-9D28-B0F9D4092FA8}" srcOrd="0" destOrd="0" presId="urn:microsoft.com/office/officeart/2008/layout/AlternatingHexagons"/>
    <dgm:cxn modelId="{2FC67275-1DD6-4704-97D7-7D6135088A31}" type="presOf" srcId="{29A6E084-5935-4072-B265-542262EF4339}" destId="{F864C73C-4CC2-4CF9-9B95-4D328150A672}" srcOrd="0" destOrd="0" presId="urn:microsoft.com/office/officeart/2008/layout/AlternatingHexagons"/>
    <dgm:cxn modelId="{B43997D3-9CB9-43ED-A4EF-A9E8F1BD6EC7}" type="presOf" srcId="{CAB71CE2-BB50-4A7E-84C0-82EAC4EC37DD}" destId="{BA2820E2-3A8C-448F-A4C5-86A253872CED}" srcOrd="0" destOrd="0" presId="urn:microsoft.com/office/officeart/2008/layout/AlternatingHexagons"/>
    <dgm:cxn modelId="{55FD02ED-BE95-4294-A466-B2C30D99485A}" type="presOf" srcId="{4AFB51D0-DE81-4F65-BCBF-1DF9E7332685}" destId="{14C67508-DCF4-4802-995C-6B1511A04043}" srcOrd="0" destOrd="0" presId="urn:microsoft.com/office/officeart/2008/layout/AlternatingHexagons"/>
    <dgm:cxn modelId="{757568F2-D3DF-4AE1-B20D-877EBDA751B1}" type="presOf" srcId="{D0213DD7-7232-4B2C-8039-CBDFD7CA1709}" destId="{7089A75B-9C62-4284-946E-2F0B501B54A7}" srcOrd="0" destOrd="0" presId="urn:microsoft.com/office/officeart/2008/layout/AlternatingHexagons"/>
    <dgm:cxn modelId="{48C19EF1-2383-4602-BF78-375FFB61168D}" type="presParOf" srcId="{F864C73C-4CC2-4CF9-9B95-4D328150A672}" destId="{A943CD35-1775-45A6-8639-D4FEBF66F430}" srcOrd="0" destOrd="0" presId="urn:microsoft.com/office/officeart/2008/layout/AlternatingHexagons"/>
    <dgm:cxn modelId="{D29DA4EE-B176-45CF-9F7E-93F151651A6B}" type="presParOf" srcId="{A943CD35-1775-45A6-8639-D4FEBF66F430}" destId="{A2636610-F279-4595-A952-E319F4E386AB}" srcOrd="0" destOrd="0" presId="urn:microsoft.com/office/officeart/2008/layout/AlternatingHexagons"/>
    <dgm:cxn modelId="{56263526-C84E-4F5F-8108-FAB861A8E084}" type="presParOf" srcId="{A943CD35-1775-45A6-8639-D4FEBF66F430}" destId="{2C2CC15F-10DE-471D-9F69-B300FCCF899B}" srcOrd="1" destOrd="0" presId="urn:microsoft.com/office/officeart/2008/layout/AlternatingHexagons"/>
    <dgm:cxn modelId="{1339DF39-02EC-44F6-9700-DEAACECBAD9E}" type="presParOf" srcId="{A943CD35-1775-45A6-8639-D4FEBF66F430}" destId="{B5F02F3A-D3B3-43EC-8201-173BFBFFDEA4}" srcOrd="2" destOrd="0" presId="urn:microsoft.com/office/officeart/2008/layout/AlternatingHexagons"/>
    <dgm:cxn modelId="{D9290B0A-95A7-4184-851C-98A1426A99CA}" type="presParOf" srcId="{A943CD35-1775-45A6-8639-D4FEBF66F430}" destId="{049AF4E4-A3E3-43B4-9640-BA62DDE7ABC3}" srcOrd="3" destOrd="0" presId="urn:microsoft.com/office/officeart/2008/layout/AlternatingHexagons"/>
    <dgm:cxn modelId="{C0FC922C-C491-44F5-A2F6-5040B523957C}" type="presParOf" srcId="{A943CD35-1775-45A6-8639-D4FEBF66F430}" destId="{667D64F5-F52F-4146-9705-A39E95EA339B}" srcOrd="4" destOrd="0" presId="urn:microsoft.com/office/officeart/2008/layout/AlternatingHexagons"/>
    <dgm:cxn modelId="{72F93896-3677-4BA2-A6E0-98A5716FFFB4}" type="presParOf" srcId="{F864C73C-4CC2-4CF9-9B95-4D328150A672}" destId="{E41BE2E6-CF49-4220-892F-1DDC04E9A3A9}" srcOrd="1" destOrd="0" presId="urn:microsoft.com/office/officeart/2008/layout/AlternatingHexagons"/>
    <dgm:cxn modelId="{BE1F3AE6-FB4C-4BDF-802C-5D612F49F79B}" type="presParOf" srcId="{F864C73C-4CC2-4CF9-9B95-4D328150A672}" destId="{0ADD0D0B-4A9B-490C-9DB5-4CF6116B08FC}" srcOrd="2" destOrd="0" presId="urn:microsoft.com/office/officeart/2008/layout/AlternatingHexagons"/>
    <dgm:cxn modelId="{83A4BFF0-7C3A-4F5C-A43F-C4972D78BBB1}" type="presParOf" srcId="{0ADD0D0B-4A9B-490C-9DB5-4CF6116B08FC}" destId="{935312E1-19B9-48DE-9D28-B0F9D4092FA8}" srcOrd="0" destOrd="0" presId="urn:microsoft.com/office/officeart/2008/layout/AlternatingHexagons"/>
    <dgm:cxn modelId="{1DBC1504-1CF4-4FE7-87DF-ED04820C4C8E}" type="presParOf" srcId="{0ADD0D0B-4A9B-490C-9DB5-4CF6116B08FC}" destId="{36A2BF12-7875-462C-B5D9-84BD5895BA36}" srcOrd="1" destOrd="0" presId="urn:microsoft.com/office/officeart/2008/layout/AlternatingHexagons"/>
    <dgm:cxn modelId="{AF461B07-811B-4E0E-AF68-F4FE0D1BC73B}" type="presParOf" srcId="{0ADD0D0B-4A9B-490C-9DB5-4CF6116B08FC}" destId="{3DBFF8F6-0170-4199-BF36-0FA38B68EDAD}" srcOrd="2" destOrd="0" presId="urn:microsoft.com/office/officeart/2008/layout/AlternatingHexagons"/>
    <dgm:cxn modelId="{2739A32A-8D01-4576-AB66-DFD6C812C23C}" type="presParOf" srcId="{0ADD0D0B-4A9B-490C-9DB5-4CF6116B08FC}" destId="{C33E3847-E3A0-4DB4-939D-073A92EC352F}" srcOrd="3" destOrd="0" presId="urn:microsoft.com/office/officeart/2008/layout/AlternatingHexagons"/>
    <dgm:cxn modelId="{73DAA9C7-D6AF-4783-B4B0-9A9D51287C24}" type="presParOf" srcId="{0ADD0D0B-4A9B-490C-9DB5-4CF6116B08FC}" destId="{BE89A6A4-2D42-4C1E-8FA8-99CD5DD116E8}" srcOrd="4" destOrd="0" presId="urn:microsoft.com/office/officeart/2008/layout/AlternatingHexagons"/>
    <dgm:cxn modelId="{5C92C159-6E2B-49C0-A248-9143708D006F}" type="presParOf" srcId="{F864C73C-4CC2-4CF9-9B95-4D328150A672}" destId="{7980E911-86DB-4114-998D-C73B62E20047}" srcOrd="3" destOrd="0" presId="urn:microsoft.com/office/officeart/2008/layout/AlternatingHexagons"/>
    <dgm:cxn modelId="{D1422604-0EBF-4E1B-89DE-E00D5BC26CFF}" type="presParOf" srcId="{F864C73C-4CC2-4CF9-9B95-4D328150A672}" destId="{73DB0B59-FCA8-4686-BA29-3B344104192E}" srcOrd="4" destOrd="0" presId="urn:microsoft.com/office/officeart/2008/layout/AlternatingHexagons"/>
    <dgm:cxn modelId="{B25653E7-93FA-482B-9346-03AF83B6B9E3}" type="presParOf" srcId="{73DB0B59-FCA8-4686-BA29-3B344104192E}" destId="{433D0784-EEAF-4589-9B04-E53EC9494149}" srcOrd="0" destOrd="0" presId="urn:microsoft.com/office/officeart/2008/layout/AlternatingHexagons"/>
    <dgm:cxn modelId="{B3804E29-F09C-4BA5-9AA1-04DD6F332AED}" type="presParOf" srcId="{73DB0B59-FCA8-4686-BA29-3B344104192E}" destId="{817B09EA-D5E6-4C3A-967F-65601D2A2258}" srcOrd="1" destOrd="0" presId="urn:microsoft.com/office/officeart/2008/layout/AlternatingHexagons"/>
    <dgm:cxn modelId="{94DB4DFC-E31A-4BF2-9F9F-E2FC7D3F4DB3}" type="presParOf" srcId="{73DB0B59-FCA8-4686-BA29-3B344104192E}" destId="{48B1FC03-D958-4CE4-B414-17D36A5487A2}" srcOrd="2" destOrd="0" presId="urn:microsoft.com/office/officeart/2008/layout/AlternatingHexagons"/>
    <dgm:cxn modelId="{ADEDBBD2-7477-4917-8257-4C54ABDE3355}" type="presParOf" srcId="{73DB0B59-FCA8-4686-BA29-3B344104192E}" destId="{A0975861-5960-4313-B1D0-29537AB228E6}" srcOrd="3" destOrd="0" presId="urn:microsoft.com/office/officeart/2008/layout/AlternatingHexagons"/>
    <dgm:cxn modelId="{A9E1D21E-E47F-4395-911B-F6F68005D69C}" type="presParOf" srcId="{73DB0B59-FCA8-4686-BA29-3B344104192E}" destId="{14C67508-DCF4-4802-995C-6B1511A04043}" srcOrd="4" destOrd="0" presId="urn:microsoft.com/office/officeart/2008/layout/AlternatingHexagons"/>
    <dgm:cxn modelId="{1691169C-36EA-49E9-9CBC-AD8D7C68ECFD}" type="presParOf" srcId="{F864C73C-4CC2-4CF9-9B95-4D328150A672}" destId="{8AEEE729-C155-4ED6-A590-808172F89D63}" srcOrd="5" destOrd="0" presId="urn:microsoft.com/office/officeart/2008/layout/AlternatingHexagons"/>
    <dgm:cxn modelId="{DA4F6983-0C64-44EF-9213-B04B78C3DC7F}" type="presParOf" srcId="{F864C73C-4CC2-4CF9-9B95-4D328150A672}" destId="{0A71E206-7E19-4AB4-89CA-347A2C09A0E6}" srcOrd="6" destOrd="0" presId="urn:microsoft.com/office/officeart/2008/layout/AlternatingHexagons"/>
    <dgm:cxn modelId="{77D7C04C-714C-4B33-A27E-2E0814D34874}" type="presParOf" srcId="{0A71E206-7E19-4AB4-89CA-347A2C09A0E6}" destId="{7089A75B-9C62-4284-946E-2F0B501B54A7}" srcOrd="0" destOrd="0" presId="urn:microsoft.com/office/officeart/2008/layout/AlternatingHexagons"/>
    <dgm:cxn modelId="{AE3EF855-24E7-4523-BDFC-9B1CB9A4D957}" type="presParOf" srcId="{0A71E206-7E19-4AB4-89CA-347A2C09A0E6}" destId="{55A38939-38F7-453F-B499-7590E7562CD2}" srcOrd="1" destOrd="0" presId="urn:microsoft.com/office/officeart/2008/layout/AlternatingHexagons"/>
    <dgm:cxn modelId="{3E7CD38D-C37F-4EE7-8B10-69EAA65BBF4B}" type="presParOf" srcId="{0A71E206-7E19-4AB4-89CA-347A2C09A0E6}" destId="{F1082E4C-A9D7-4171-AA9F-2E4F6528516D}" srcOrd="2" destOrd="0" presId="urn:microsoft.com/office/officeart/2008/layout/AlternatingHexagons"/>
    <dgm:cxn modelId="{F75BA63F-B110-4C18-A4CE-323BE1A1FD5A}" type="presParOf" srcId="{0A71E206-7E19-4AB4-89CA-347A2C09A0E6}" destId="{E4B794A7-D0F0-48DD-A6D0-9C2717E275C2}" srcOrd="3" destOrd="0" presId="urn:microsoft.com/office/officeart/2008/layout/AlternatingHexagons"/>
    <dgm:cxn modelId="{2BEFDB4A-2A71-453B-B1A7-31D0F57AFF71}" type="presParOf" srcId="{0A71E206-7E19-4AB4-89CA-347A2C09A0E6}" destId="{BA2820E2-3A8C-448F-A4C5-86A253872CED}" srcOrd="4" destOrd="0" presId="urn:microsoft.com/office/officeart/2008/layout/AlternatingHexagons"/>
    <dgm:cxn modelId="{66AE65C3-4C2F-4AB7-B5FE-ED67F2F1A5AA}" type="presParOf" srcId="{F864C73C-4CC2-4CF9-9B95-4D328150A672}" destId="{39DCC4A2-5D85-46BE-B663-92442D2C03C6}" srcOrd="7" destOrd="0" presId="urn:microsoft.com/office/officeart/2008/layout/AlternatingHexagons"/>
    <dgm:cxn modelId="{9FF156AA-B0C8-4531-BAEA-1D3AE2AD3BC0}" type="presParOf" srcId="{F864C73C-4CC2-4CF9-9B95-4D328150A672}" destId="{5BBBB0FD-2BBD-4A2C-B1DB-9A76C8775501}" srcOrd="8" destOrd="0" presId="urn:microsoft.com/office/officeart/2008/layout/AlternatingHexagons"/>
    <dgm:cxn modelId="{953B4848-0D00-4B63-82D4-320921900188}" type="presParOf" srcId="{5BBBB0FD-2BBD-4A2C-B1DB-9A76C8775501}" destId="{03800A86-70BC-4289-A2CE-B78701D208D8}" srcOrd="0" destOrd="0" presId="urn:microsoft.com/office/officeart/2008/layout/AlternatingHexagons"/>
    <dgm:cxn modelId="{5BB5A9E1-CC47-45EF-B3AD-E8D70FA046B7}" type="presParOf" srcId="{5BBBB0FD-2BBD-4A2C-B1DB-9A76C8775501}" destId="{7A53E641-D4ED-43AE-9F42-C96B18C7054A}" srcOrd="1" destOrd="0" presId="urn:microsoft.com/office/officeart/2008/layout/AlternatingHexagons"/>
    <dgm:cxn modelId="{951ABF27-6A6E-412C-A4C7-A44C462788B9}" type="presParOf" srcId="{5BBBB0FD-2BBD-4A2C-B1DB-9A76C8775501}" destId="{CF1E2531-B44C-4D9F-AD9B-FF4FB4EF70E3}" srcOrd="2" destOrd="0" presId="urn:microsoft.com/office/officeart/2008/layout/AlternatingHexagons"/>
    <dgm:cxn modelId="{A6DDCE10-89C5-4DF3-AAFB-EAD4EDC55360}" type="presParOf" srcId="{5BBBB0FD-2BBD-4A2C-B1DB-9A76C8775501}" destId="{1D786079-B115-4EDE-A882-EF4AE36A9B44}" srcOrd="3" destOrd="0" presId="urn:microsoft.com/office/officeart/2008/layout/AlternatingHexagons"/>
    <dgm:cxn modelId="{579F4F06-60F1-4AEC-90B6-937CB01A82BC}" type="presParOf" srcId="{5BBBB0FD-2BBD-4A2C-B1DB-9A76C8775501}" destId="{B3823512-D664-452B-B5AE-3BA589364D3F}" srcOrd="4" destOrd="0" presId="urn:microsoft.com/office/officeart/2008/layout/AlternatingHexagon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A6E084-5935-4072-B265-542262EF433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F3A4E796-BA47-403F-90D2-5431D5E58FC3}">
      <dgm:prSet phldrT="[Text]" custT="1"/>
      <dgm:spPr>
        <a:solidFill>
          <a:schemeClr val="accent2"/>
        </a:solidFill>
        <a:ln w="57150">
          <a:solidFill>
            <a:schemeClr val="accent4"/>
          </a:solidFill>
        </a:ln>
      </dgm:spPr>
      <dgm:t>
        <a:bodyPr lIns="0" tIns="0" rIns="0" bIns="0"/>
        <a:lstStyle/>
        <a:p>
          <a:r>
            <a:rPr lang="en-GB" sz="1400" dirty="0"/>
            <a:t>Open Access</a:t>
          </a:r>
        </a:p>
      </dgm:t>
    </dgm:pt>
    <dgm:pt modelId="{ACCC2608-D603-4611-AEE1-CBBA51557099}" type="parTrans" cxnId="{A5B52E2B-DAB5-4079-9CD9-CBFC0F16E9A7}">
      <dgm:prSet/>
      <dgm:spPr/>
      <dgm:t>
        <a:bodyPr/>
        <a:lstStyle/>
        <a:p>
          <a:endParaRPr lang="en-GB"/>
        </a:p>
      </dgm:t>
    </dgm:pt>
    <dgm:pt modelId="{CD24CBA4-1156-4F73-AF2D-B2B4CE73355F}" type="sibTrans" cxnId="{A5B52E2B-DAB5-4079-9CD9-CBFC0F16E9A7}">
      <dgm:prSet/>
      <dgm:spPr>
        <a:solidFill>
          <a:schemeClr val="bg1"/>
        </a:solidFill>
      </dgm:spPr>
      <dgm:t>
        <a:bodyPr/>
        <a:lstStyle/>
        <a:p>
          <a:endParaRPr lang="en-GB"/>
        </a:p>
      </dgm:t>
    </dgm:pt>
    <dgm:pt modelId="{2E9EDE79-80CC-490C-80FD-224E945A78B6}">
      <dgm:prSet phldrT="[Text]" custT="1"/>
      <dgm:spPr>
        <a:solidFill>
          <a:schemeClr val="accent2"/>
        </a:solidFill>
        <a:ln w="57150">
          <a:noFill/>
        </a:ln>
      </dgm:spPr>
      <dgm:t>
        <a:bodyPr lIns="0" tIns="0" rIns="0" bIns="0"/>
        <a:lstStyle/>
        <a:p>
          <a:r>
            <a:rPr lang="en-GB" sz="1400" spc="-40" baseline="0" dirty="0"/>
            <a:t>Open Collaboration</a:t>
          </a:r>
        </a:p>
      </dgm:t>
    </dgm:pt>
    <dgm:pt modelId="{B1C6B987-E915-4C5C-8ADD-A36AB521D2D8}" type="parTrans" cxnId="{4906111A-00D3-43AB-977D-AAD1A27DDCBE}">
      <dgm:prSet/>
      <dgm:spPr/>
      <dgm:t>
        <a:bodyPr/>
        <a:lstStyle/>
        <a:p>
          <a:endParaRPr lang="en-GB"/>
        </a:p>
      </dgm:t>
    </dgm:pt>
    <dgm:pt modelId="{40AEDA47-DBD5-4D39-A9FF-48249C311192}" type="sibTrans" cxnId="{4906111A-00D3-43AB-977D-AAD1A27DDCBE}">
      <dgm:prSet/>
      <dgm:spPr>
        <a:solidFill>
          <a:schemeClr val="bg2"/>
        </a:solidFill>
      </dgm:spPr>
      <dgm:t>
        <a:bodyPr/>
        <a:lstStyle/>
        <a:p>
          <a:endParaRPr lang="en-GB"/>
        </a:p>
      </dgm:t>
    </dgm:pt>
    <dgm:pt modelId="{A0FF2882-2304-444B-BDDB-87ACBE4F49E3}">
      <dgm:prSet phldrT="[Text]" custT="1"/>
      <dgm:spPr>
        <a:solidFill>
          <a:schemeClr val="accent2"/>
        </a:solidFill>
        <a:ln>
          <a:solidFill>
            <a:schemeClr val="bg1"/>
          </a:solidFill>
        </a:ln>
      </dgm:spPr>
      <dgm:t>
        <a:bodyPr lIns="0" tIns="0" rIns="0" bIns="0"/>
        <a:lstStyle/>
        <a:p>
          <a:r>
            <a:rPr lang="en-GB" sz="1400" b="0" dirty="0">
              <a:solidFill>
                <a:schemeClr val="bg1"/>
              </a:solidFill>
            </a:rPr>
            <a:t>Open Reward and Recognition</a:t>
          </a:r>
        </a:p>
      </dgm:t>
    </dgm:pt>
    <dgm:pt modelId="{057E00EB-2F1F-4856-A438-6DB89F64A089}" type="parTrans" cxnId="{E5FA945B-A74D-4370-A368-BC18E9734440}">
      <dgm:prSet/>
      <dgm:spPr/>
      <dgm:t>
        <a:bodyPr/>
        <a:lstStyle/>
        <a:p>
          <a:endParaRPr lang="en-GB"/>
        </a:p>
      </dgm:t>
    </dgm:pt>
    <dgm:pt modelId="{4EB65253-8747-420A-96CF-E664540605EE}" type="sibTrans" cxnId="{E5FA945B-A74D-4370-A368-BC18E9734440}">
      <dgm:prSet/>
      <dgm:spPr>
        <a:solidFill>
          <a:schemeClr val="bg1"/>
        </a:solidFill>
      </dgm:spPr>
      <dgm:t>
        <a:bodyPr/>
        <a:lstStyle/>
        <a:p>
          <a:endParaRPr lang="en-GB"/>
        </a:p>
      </dgm:t>
    </dgm:pt>
    <dgm:pt modelId="{A1208DE3-9D7C-4AB7-B370-FD211F8EC37D}">
      <dgm:prSet phldrT="[Text]" custT="1"/>
      <dgm:spPr>
        <a:solidFill>
          <a:schemeClr val="accent2"/>
        </a:solidFill>
        <a:ln w="57150">
          <a:solidFill>
            <a:schemeClr val="accent4"/>
          </a:solidFill>
        </a:ln>
      </dgm:spPr>
      <dgm:t>
        <a:bodyPr lIns="0" tIns="0" rIns="0" bIns="0"/>
        <a:lstStyle/>
        <a:p>
          <a:r>
            <a:rPr lang="en-GB" sz="1400" dirty="0"/>
            <a:t>Open </a:t>
          </a:r>
          <a:r>
            <a:rPr lang="en-GB" sz="1400" spc="-60" baseline="0" dirty="0"/>
            <a:t>Data</a:t>
          </a:r>
        </a:p>
      </dgm:t>
    </dgm:pt>
    <dgm:pt modelId="{D42FC94E-4E3B-451B-8387-0BED8CD25421}" type="parTrans" cxnId="{C84D6D43-D5A6-4E16-8226-57B516D0B21A}">
      <dgm:prSet/>
      <dgm:spPr/>
      <dgm:t>
        <a:bodyPr/>
        <a:lstStyle/>
        <a:p>
          <a:endParaRPr lang="en-GB"/>
        </a:p>
      </dgm:t>
    </dgm:pt>
    <dgm:pt modelId="{4AFB51D0-DE81-4F65-BCBF-1DF9E7332685}" type="sibTrans" cxnId="{C84D6D43-D5A6-4E16-8226-57B516D0B21A}">
      <dgm:prSet/>
      <dgm:spPr>
        <a:solidFill>
          <a:schemeClr val="bg2"/>
        </a:solidFill>
      </dgm:spPr>
      <dgm:t>
        <a:bodyPr/>
        <a:lstStyle/>
        <a:p>
          <a:endParaRPr lang="en-GB"/>
        </a:p>
      </dgm:t>
    </dgm:pt>
    <dgm:pt modelId="{D0213DD7-7232-4B2C-8039-CBDFD7CA1709}">
      <dgm:prSet phldrT="[Text]" custT="1"/>
      <dgm:spPr>
        <a:solidFill>
          <a:schemeClr val="accent2"/>
        </a:solidFill>
        <a:ln w="57150">
          <a:solidFill>
            <a:schemeClr val="accent4"/>
          </a:solidFill>
        </a:ln>
      </dgm:spPr>
      <dgm:t>
        <a:bodyPr lIns="0" tIns="0" rIns="0" bIns="0"/>
        <a:lstStyle/>
        <a:p>
          <a:r>
            <a:rPr lang="en-GB" sz="1400" dirty="0"/>
            <a:t>Open Practices</a:t>
          </a:r>
        </a:p>
      </dgm:t>
    </dgm:pt>
    <dgm:pt modelId="{763E7000-B002-418E-BC81-2426AD5725D0}" type="parTrans" cxnId="{8D594007-1CB6-4EF1-AC7E-AD6ACD569E10}">
      <dgm:prSet/>
      <dgm:spPr/>
      <dgm:t>
        <a:bodyPr/>
        <a:lstStyle/>
        <a:p>
          <a:endParaRPr lang="en-GB"/>
        </a:p>
      </dgm:t>
    </dgm:pt>
    <dgm:pt modelId="{CAB71CE2-BB50-4A7E-84C0-82EAC4EC37DD}" type="sibTrans" cxnId="{8D594007-1CB6-4EF1-AC7E-AD6ACD569E10}">
      <dgm:prSet/>
      <dgm:spPr>
        <a:solidFill>
          <a:schemeClr val="bg1"/>
        </a:solidFill>
      </dgm:spPr>
      <dgm:t>
        <a:bodyPr/>
        <a:lstStyle/>
        <a:p>
          <a:endParaRPr lang="en-GB"/>
        </a:p>
      </dgm:t>
    </dgm:pt>
    <dgm:pt modelId="{F864C73C-4CC2-4CF9-9B95-4D328150A672}" type="pres">
      <dgm:prSet presAssocID="{29A6E084-5935-4072-B265-542262EF4339}" presName="Name0" presStyleCnt="0">
        <dgm:presLayoutVars>
          <dgm:chMax/>
          <dgm:chPref/>
          <dgm:dir/>
          <dgm:animLvl val="lvl"/>
        </dgm:presLayoutVars>
      </dgm:prSet>
      <dgm:spPr/>
    </dgm:pt>
    <dgm:pt modelId="{A943CD35-1775-45A6-8639-D4FEBF66F430}" type="pres">
      <dgm:prSet presAssocID="{F3A4E796-BA47-403F-90D2-5431D5E58FC3}" presName="composite" presStyleCnt="0"/>
      <dgm:spPr/>
    </dgm:pt>
    <dgm:pt modelId="{A2636610-F279-4595-A952-E319F4E386AB}" type="pres">
      <dgm:prSet presAssocID="{F3A4E796-BA47-403F-90D2-5431D5E58FC3}" presName="Parent1" presStyleLbl="node1" presStyleIdx="0" presStyleCnt="10" custLinFactNeighborX="-53381" custLinFactNeighborY="86109">
        <dgm:presLayoutVars>
          <dgm:chMax val="1"/>
          <dgm:chPref val="1"/>
          <dgm:bulletEnabled val="1"/>
        </dgm:presLayoutVars>
      </dgm:prSet>
      <dgm:spPr/>
    </dgm:pt>
    <dgm:pt modelId="{2C2CC15F-10DE-471D-9F69-B300FCCF899B}" type="pres">
      <dgm:prSet presAssocID="{F3A4E796-BA47-403F-90D2-5431D5E58FC3}" presName="Childtext1" presStyleLbl="revTx" presStyleIdx="0" presStyleCnt="5" custLinFactX="-100000" custLinFactY="47871" custLinFactNeighborX="-123675" custLinFactNeighborY="100000">
        <dgm:presLayoutVars>
          <dgm:chMax val="0"/>
          <dgm:chPref val="0"/>
          <dgm:bulletEnabled val="1"/>
        </dgm:presLayoutVars>
      </dgm:prSet>
      <dgm:spPr/>
    </dgm:pt>
    <dgm:pt modelId="{B5F02F3A-D3B3-43EC-8201-173BFBFFDEA4}" type="pres">
      <dgm:prSet presAssocID="{F3A4E796-BA47-403F-90D2-5431D5E58FC3}" presName="BalanceSpacing" presStyleCnt="0"/>
      <dgm:spPr/>
    </dgm:pt>
    <dgm:pt modelId="{049AF4E4-A3E3-43B4-9640-BA62DDE7ABC3}" type="pres">
      <dgm:prSet presAssocID="{F3A4E796-BA47-403F-90D2-5431D5E58FC3}" presName="BalanceSpacing1" presStyleCnt="0"/>
      <dgm:spPr/>
    </dgm:pt>
    <dgm:pt modelId="{667D64F5-F52F-4146-9705-A39E95EA339B}" type="pres">
      <dgm:prSet presAssocID="{CD24CBA4-1156-4F73-AF2D-B2B4CE73355F}" presName="Accent1Text" presStyleLbl="node1" presStyleIdx="1" presStyleCnt="10"/>
      <dgm:spPr/>
    </dgm:pt>
    <dgm:pt modelId="{E41BE2E6-CF49-4220-892F-1DDC04E9A3A9}" type="pres">
      <dgm:prSet presAssocID="{CD24CBA4-1156-4F73-AF2D-B2B4CE73355F}" presName="spaceBetweenRectangles" presStyleCnt="0"/>
      <dgm:spPr/>
    </dgm:pt>
    <dgm:pt modelId="{0ADD0D0B-4A9B-490C-9DB5-4CF6116B08FC}" type="pres">
      <dgm:prSet presAssocID="{2E9EDE79-80CC-490C-80FD-224E945A78B6}" presName="composite" presStyleCnt="0"/>
      <dgm:spPr/>
    </dgm:pt>
    <dgm:pt modelId="{935312E1-19B9-48DE-9D28-B0F9D4092FA8}" type="pres">
      <dgm:prSet presAssocID="{2E9EDE79-80CC-490C-80FD-224E945A78B6}" presName="Parent1" presStyleLbl="node1" presStyleIdx="2" presStyleCnt="10" custLinFactX="7874" custLinFactNeighborX="100000" custLinFactNeighborY="1215">
        <dgm:presLayoutVars>
          <dgm:chMax val="1"/>
          <dgm:chPref val="1"/>
          <dgm:bulletEnabled val="1"/>
        </dgm:presLayoutVars>
      </dgm:prSet>
      <dgm:spPr/>
    </dgm:pt>
    <dgm:pt modelId="{36A2BF12-7875-462C-B5D9-84BD5895BA36}" type="pres">
      <dgm:prSet presAssocID="{2E9EDE79-80CC-490C-80FD-224E945A78B6}" presName="Childtext1" presStyleLbl="revTx" presStyleIdx="1" presStyleCnt="5" custLinFactX="100000" custLinFactNeighborX="172490" custLinFactNeighborY="4402">
        <dgm:presLayoutVars>
          <dgm:chMax val="0"/>
          <dgm:chPref val="0"/>
          <dgm:bulletEnabled val="1"/>
        </dgm:presLayoutVars>
      </dgm:prSet>
      <dgm:spPr/>
    </dgm:pt>
    <dgm:pt modelId="{3DBFF8F6-0170-4199-BF36-0FA38B68EDAD}" type="pres">
      <dgm:prSet presAssocID="{2E9EDE79-80CC-490C-80FD-224E945A78B6}" presName="BalanceSpacing" presStyleCnt="0"/>
      <dgm:spPr/>
    </dgm:pt>
    <dgm:pt modelId="{C33E3847-E3A0-4DB4-939D-073A92EC352F}" type="pres">
      <dgm:prSet presAssocID="{2E9EDE79-80CC-490C-80FD-224E945A78B6}" presName="BalanceSpacing1" presStyleCnt="0"/>
      <dgm:spPr/>
    </dgm:pt>
    <dgm:pt modelId="{BE89A6A4-2D42-4C1E-8FA8-99CD5DD116E8}" type="pres">
      <dgm:prSet presAssocID="{40AEDA47-DBD5-4D39-A9FF-48249C311192}" presName="Accent1Text" presStyleLbl="node1" presStyleIdx="3" presStyleCnt="10" custLinFactX="6357" custLinFactY="69374" custLinFactNeighborX="100000" custLinFactNeighborY="100000"/>
      <dgm:spPr/>
    </dgm:pt>
    <dgm:pt modelId="{7980E911-86DB-4114-998D-C73B62E20047}" type="pres">
      <dgm:prSet presAssocID="{40AEDA47-DBD5-4D39-A9FF-48249C311192}" presName="spaceBetweenRectangles" presStyleCnt="0"/>
      <dgm:spPr/>
    </dgm:pt>
    <dgm:pt modelId="{73DB0B59-FCA8-4686-BA29-3B344104192E}" type="pres">
      <dgm:prSet presAssocID="{A1208DE3-9D7C-4AB7-B370-FD211F8EC37D}" presName="composite" presStyleCnt="0"/>
      <dgm:spPr/>
    </dgm:pt>
    <dgm:pt modelId="{433D0784-EEAF-4589-9B04-E53EC9494149}" type="pres">
      <dgm:prSet presAssocID="{A1208DE3-9D7C-4AB7-B370-FD211F8EC37D}" presName="Parent1" presStyleLbl="node1" presStyleIdx="4" presStyleCnt="10">
        <dgm:presLayoutVars>
          <dgm:chMax val="1"/>
          <dgm:chPref val="1"/>
          <dgm:bulletEnabled val="1"/>
        </dgm:presLayoutVars>
      </dgm:prSet>
      <dgm:spPr/>
    </dgm:pt>
    <dgm:pt modelId="{817B09EA-D5E6-4C3A-967F-65601D2A2258}" type="pres">
      <dgm:prSet presAssocID="{A1208DE3-9D7C-4AB7-B370-FD211F8EC37D}" presName="Childtext1" presStyleLbl="revTx" presStyleIdx="2" presStyleCnt="5" custLinFactNeighborX="-1734">
        <dgm:presLayoutVars>
          <dgm:chMax val="0"/>
          <dgm:chPref val="0"/>
          <dgm:bulletEnabled val="1"/>
        </dgm:presLayoutVars>
      </dgm:prSet>
      <dgm:spPr/>
    </dgm:pt>
    <dgm:pt modelId="{48B1FC03-D958-4CE4-B414-17D36A5487A2}" type="pres">
      <dgm:prSet presAssocID="{A1208DE3-9D7C-4AB7-B370-FD211F8EC37D}" presName="BalanceSpacing" presStyleCnt="0"/>
      <dgm:spPr/>
    </dgm:pt>
    <dgm:pt modelId="{A0975861-5960-4313-B1D0-29537AB228E6}" type="pres">
      <dgm:prSet presAssocID="{A1208DE3-9D7C-4AB7-B370-FD211F8EC37D}" presName="BalanceSpacing1" presStyleCnt="0"/>
      <dgm:spPr/>
    </dgm:pt>
    <dgm:pt modelId="{14C67508-DCF4-4802-995C-6B1511A04043}" type="pres">
      <dgm:prSet presAssocID="{4AFB51D0-DE81-4F65-BCBF-1DF9E7332685}" presName="Accent1Text" presStyleLbl="node1" presStyleIdx="5" presStyleCnt="10" custLinFactNeighborX="1112"/>
      <dgm:spPr/>
    </dgm:pt>
    <dgm:pt modelId="{8AEEE729-C155-4ED6-A590-808172F89D63}" type="pres">
      <dgm:prSet presAssocID="{4AFB51D0-DE81-4F65-BCBF-1DF9E7332685}" presName="spaceBetweenRectangles" presStyleCnt="0"/>
      <dgm:spPr/>
    </dgm:pt>
    <dgm:pt modelId="{0A71E206-7E19-4AB4-89CA-347A2C09A0E6}" type="pres">
      <dgm:prSet presAssocID="{D0213DD7-7232-4B2C-8039-CBDFD7CA1709}" presName="composite" presStyleCnt="0"/>
      <dgm:spPr/>
    </dgm:pt>
    <dgm:pt modelId="{7089A75B-9C62-4284-946E-2F0B501B54A7}" type="pres">
      <dgm:prSet presAssocID="{D0213DD7-7232-4B2C-8039-CBDFD7CA1709}" presName="Parent1" presStyleLbl="node1" presStyleIdx="6" presStyleCnt="10" custLinFactNeighborY="-968">
        <dgm:presLayoutVars>
          <dgm:chMax val="1"/>
          <dgm:chPref val="1"/>
          <dgm:bulletEnabled val="1"/>
        </dgm:presLayoutVars>
      </dgm:prSet>
      <dgm:spPr/>
    </dgm:pt>
    <dgm:pt modelId="{55A38939-38F7-453F-B499-7590E7562CD2}" type="pres">
      <dgm:prSet presAssocID="{D0213DD7-7232-4B2C-8039-CBDFD7CA1709}" presName="Childtext1" presStyleLbl="revTx" presStyleIdx="3" presStyleCnt="5" custLinFactNeighborX="3584">
        <dgm:presLayoutVars>
          <dgm:chMax val="0"/>
          <dgm:chPref val="0"/>
          <dgm:bulletEnabled val="1"/>
        </dgm:presLayoutVars>
      </dgm:prSet>
      <dgm:spPr/>
    </dgm:pt>
    <dgm:pt modelId="{F1082E4C-A9D7-4171-AA9F-2E4F6528516D}" type="pres">
      <dgm:prSet presAssocID="{D0213DD7-7232-4B2C-8039-CBDFD7CA1709}" presName="BalanceSpacing" presStyleCnt="0"/>
      <dgm:spPr/>
    </dgm:pt>
    <dgm:pt modelId="{E4B794A7-D0F0-48DD-A6D0-9C2717E275C2}" type="pres">
      <dgm:prSet presAssocID="{D0213DD7-7232-4B2C-8039-CBDFD7CA1709}" presName="BalanceSpacing1" presStyleCnt="0"/>
      <dgm:spPr/>
    </dgm:pt>
    <dgm:pt modelId="{BA2820E2-3A8C-448F-A4C5-86A253872CED}" type="pres">
      <dgm:prSet presAssocID="{CAB71CE2-BB50-4A7E-84C0-82EAC4EC37DD}" presName="Accent1Text" presStyleLbl="node1" presStyleIdx="7" presStyleCnt="10"/>
      <dgm:spPr/>
    </dgm:pt>
    <dgm:pt modelId="{39DCC4A2-5D85-46BE-B663-92442D2C03C6}" type="pres">
      <dgm:prSet presAssocID="{CAB71CE2-BB50-4A7E-84C0-82EAC4EC37DD}" presName="spaceBetweenRectangles" presStyleCnt="0"/>
      <dgm:spPr/>
    </dgm:pt>
    <dgm:pt modelId="{5BBBB0FD-2BBD-4A2C-B1DB-9A76C8775501}" type="pres">
      <dgm:prSet presAssocID="{A0FF2882-2304-444B-BDDB-87ACBE4F49E3}" presName="composite" presStyleCnt="0"/>
      <dgm:spPr/>
    </dgm:pt>
    <dgm:pt modelId="{03800A86-70BC-4289-A2CE-B78701D208D8}" type="pres">
      <dgm:prSet presAssocID="{A0FF2882-2304-444B-BDDB-87ACBE4F49E3}" presName="Parent1" presStyleLbl="node1" presStyleIdx="8" presStyleCnt="10" custLinFactNeighborX="53411" custLinFactNeighborY="-85193">
        <dgm:presLayoutVars>
          <dgm:chMax val="1"/>
          <dgm:chPref val="1"/>
          <dgm:bulletEnabled val="1"/>
        </dgm:presLayoutVars>
      </dgm:prSet>
      <dgm:spPr/>
    </dgm:pt>
    <dgm:pt modelId="{7A53E641-D4ED-43AE-9F42-C96B18C7054A}" type="pres">
      <dgm:prSet presAssocID="{A0FF2882-2304-444B-BDDB-87ACBE4F49E3}" presName="Childtext1" presStyleLbl="revTx" presStyleIdx="4" presStyleCnt="5" custLinFactY="-38761" custLinFactNeighborX="39628" custLinFactNeighborY="-100000">
        <dgm:presLayoutVars>
          <dgm:chMax val="0"/>
          <dgm:chPref val="0"/>
          <dgm:bulletEnabled val="1"/>
        </dgm:presLayoutVars>
      </dgm:prSet>
      <dgm:spPr/>
    </dgm:pt>
    <dgm:pt modelId="{CF1E2531-B44C-4D9F-AD9B-FF4FB4EF70E3}" type="pres">
      <dgm:prSet presAssocID="{A0FF2882-2304-444B-BDDB-87ACBE4F49E3}" presName="BalanceSpacing" presStyleCnt="0"/>
      <dgm:spPr/>
    </dgm:pt>
    <dgm:pt modelId="{1D786079-B115-4EDE-A882-EF4AE36A9B44}" type="pres">
      <dgm:prSet presAssocID="{A0FF2882-2304-444B-BDDB-87ACBE4F49E3}" presName="BalanceSpacing1" presStyleCnt="0"/>
      <dgm:spPr/>
    </dgm:pt>
    <dgm:pt modelId="{B3823512-D664-452B-B5AE-3BA589364D3F}" type="pres">
      <dgm:prSet presAssocID="{4EB65253-8747-420A-96CF-E664540605EE}" presName="Accent1Text" presStyleLbl="node1" presStyleIdx="9" presStyleCnt="10"/>
      <dgm:spPr/>
    </dgm:pt>
  </dgm:ptLst>
  <dgm:cxnLst>
    <dgm:cxn modelId="{8D594007-1CB6-4EF1-AC7E-AD6ACD569E10}" srcId="{29A6E084-5935-4072-B265-542262EF4339}" destId="{D0213DD7-7232-4B2C-8039-CBDFD7CA1709}" srcOrd="3" destOrd="0" parTransId="{763E7000-B002-418E-BC81-2426AD5725D0}" sibTransId="{CAB71CE2-BB50-4A7E-84C0-82EAC4EC37DD}"/>
    <dgm:cxn modelId="{1979C418-A790-4731-90CC-12F632AB86C6}" type="presOf" srcId="{F3A4E796-BA47-403F-90D2-5431D5E58FC3}" destId="{A2636610-F279-4595-A952-E319F4E386AB}" srcOrd="0" destOrd="0" presId="urn:microsoft.com/office/officeart/2008/layout/AlternatingHexagons"/>
    <dgm:cxn modelId="{4906111A-00D3-43AB-977D-AAD1A27DDCBE}" srcId="{29A6E084-5935-4072-B265-542262EF4339}" destId="{2E9EDE79-80CC-490C-80FD-224E945A78B6}" srcOrd="1" destOrd="0" parTransId="{B1C6B987-E915-4C5C-8ADD-A36AB521D2D8}" sibTransId="{40AEDA47-DBD5-4D39-A9FF-48249C311192}"/>
    <dgm:cxn modelId="{2686961C-A420-4A44-B694-C241FF5F18E6}" type="presOf" srcId="{4EB65253-8747-420A-96CF-E664540605EE}" destId="{B3823512-D664-452B-B5AE-3BA589364D3F}" srcOrd="0" destOrd="0" presId="urn:microsoft.com/office/officeart/2008/layout/AlternatingHexagons"/>
    <dgm:cxn modelId="{D2D54423-99DF-4C9F-836C-468C3D40510D}" type="presOf" srcId="{40AEDA47-DBD5-4D39-A9FF-48249C311192}" destId="{BE89A6A4-2D42-4C1E-8FA8-99CD5DD116E8}" srcOrd="0" destOrd="0" presId="urn:microsoft.com/office/officeart/2008/layout/AlternatingHexagons"/>
    <dgm:cxn modelId="{A5B52E2B-DAB5-4079-9CD9-CBFC0F16E9A7}" srcId="{29A6E084-5935-4072-B265-542262EF4339}" destId="{F3A4E796-BA47-403F-90D2-5431D5E58FC3}" srcOrd="0" destOrd="0" parTransId="{ACCC2608-D603-4611-AEE1-CBBA51557099}" sibTransId="{CD24CBA4-1156-4F73-AF2D-B2B4CE73355F}"/>
    <dgm:cxn modelId="{2042763A-1459-4F16-8A46-F09573413C77}" type="presOf" srcId="{CD24CBA4-1156-4F73-AF2D-B2B4CE73355F}" destId="{667D64F5-F52F-4146-9705-A39E95EA339B}" srcOrd="0" destOrd="0" presId="urn:microsoft.com/office/officeart/2008/layout/AlternatingHexagons"/>
    <dgm:cxn modelId="{9230233C-DA3B-4813-A6D7-36AADA23A609}" type="presOf" srcId="{A1208DE3-9D7C-4AB7-B370-FD211F8EC37D}" destId="{433D0784-EEAF-4589-9B04-E53EC9494149}" srcOrd="0" destOrd="0" presId="urn:microsoft.com/office/officeart/2008/layout/AlternatingHexagons"/>
    <dgm:cxn modelId="{F206783D-C716-4625-A9D8-470326A7EA66}" type="presOf" srcId="{A0FF2882-2304-444B-BDDB-87ACBE4F49E3}" destId="{03800A86-70BC-4289-A2CE-B78701D208D8}" srcOrd="0" destOrd="0" presId="urn:microsoft.com/office/officeart/2008/layout/AlternatingHexagons"/>
    <dgm:cxn modelId="{E5FA945B-A74D-4370-A368-BC18E9734440}" srcId="{29A6E084-5935-4072-B265-542262EF4339}" destId="{A0FF2882-2304-444B-BDDB-87ACBE4F49E3}" srcOrd="4" destOrd="0" parTransId="{057E00EB-2F1F-4856-A438-6DB89F64A089}" sibTransId="{4EB65253-8747-420A-96CF-E664540605EE}"/>
    <dgm:cxn modelId="{C84D6D43-D5A6-4E16-8226-57B516D0B21A}" srcId="{29A6E084-5935-4072-B265-542262EF4339}" destId="{A1208DE3-9D7C-4AB7-B370-FD211F8EC37D}" srcOrd="2" destOrd="0" parTransId="{D42FC94E-4E3B-451B-8387-0BED8CD25421}" sibTransId="{4AFB51D0-DE81-4F65-BCBF-1DF9E7332685}"/>
    <dgm:cxn modelId="{25E9FC71-B31F-4B5F-A4A9-4349769536B9}" type="presOf" srcId="{2E9EDE79-80CC-490C-80FD-224E945A78B6}" destId="{935312E1-19B9-48DE-9D28-B0F9D4092FA8}" srcOrd="0" destOrd="0" presId="urn:microsoft.com/office/officeart/2008/layout/AlternatingHexagons"/>
    <dgm:cxn modelId="{2FC67275-1DD6-4704-97D7-7D6135088A31}" type="presOf" srcId="{29A6E084-5935-4072-B265-542262EF4339}" destId="{F864C73C-4CC2-4CF9-9B95-4D328150A672}" srcOrd="0" destOrd="0" presId="urn:microsoft.com/office/officeart/2008/layout/AlternatingHexagons"/>
    <dgm:cxn modelId="{B43997D3-9CB9-43ED-A4EF-A9E8F1BD6EC7}" type="presOf" srcId="{CAB71CE2-BB50-4A7E-84C0-82EAC4EC37DD}" destId="{BA2820E2-3A8C-448F-A4C5-86A253872CED}" srcOrd="0" destOrd="0" presId="urn:microsoft.com/office/officeart/2008/layout/AlternatingHexagons"/>
    <dgm:cxn modelId="{55FD02ED-BE95-4294-A466-B2C30D99485A}" type="presOf" srcId="{4AFB51D0-DE81-4F65-BCBF-1DF9E7332685}" destId="{14C67508-DCF4-4802-995C-6B1511A04043}" srcOrd="0" destOrd="0" presId="urn:microsoft.com/office/officeart/2008/layout/AlternatingHexagons"/>
    <dgm:cxn modelId="{757568F2-D3DF-4AE1-B20D-877EBDA751B1}" type="presOf" srcId="{D0213DD7-7232-4B2C-8039-CBDFD7CA1709}" destId="{7089A75B-9C62-4284-946E-2F0B501B54A7}" srcOrd="0" destOrd="0" presId="urn:microsoft.com/office/officeart/2008/layout/AlternatingHexagons"/>
    <dgm:cxn modelId="{48C19EF1-2383-4602-BF78-375FFB61168D}" type="presParOf" srcId="{F864C73C-4CC2-4CF9-9B95-4D328150A672}" destId="{A943CD35-1775-45A6-8639-D4FEBF66F430}" srcOrd="0" destOrd="0" presId="urn:microsoft.com/office/officeart/2008/layout/AlternatingHexagons"/>
    <dgm:cxn modelId="{D29DA4EE-B176-45CF-9F7E-93F151651A6B}" type="presParOf" srcId="{A943CD35-1775-45A6-8639-D4FEBF66F430}" destId="{A2636610-F279-4595-A952-E319F4E386AB}" srcOrd="0" destOrd="0" presId="urn:microsoft.com/office/officeart/2008/layout/AlternatingHexagons"/>
    <dgm:cxn modelId="{56263526-C84E-4F5F-8108-FAB861A8E084}" type="presParOf" srcId="{A943CD35-1775-45A6-8639-D4FEBF66F430}" destId="{2C2CC15F-10DE-471D-9F69-B300FCCF899B}" srcOrd="1" destOrd="0" presId="urn:microsoft.com/office/officeart/2008/layout/AlternatingHexagons"/>
    <dgm:cxn modelId="{1339DF39-02EC-44F6-9700-DEAACECBAD9E}" type="presParOf" srcId="{A943CD35-1775-45A6-8639-D4FEBF66F430}" destId="{B5F02F3A-D3B3-43EC-8201-173BFBFFDEA4}" srcOrd="2" destOrd="0" presId="urn:microsoft.com/office/officeart/2008/layout/AlternatingHexagons"/>
    <dgm:cxn modelId="{D9290B0A-95A7-4184-851C-98A1426A99CA}" type="presParOf" srcId="{A943CD35-1775-45A6-8639-D4FEBF66F430}" destId="{049AF4E4-A3E3-43B4-9640-BA62DDE7ABC3}" srcOrd="3" destOrd="0" presId="urn:microsoft.com/office/officeart/2008/layout/AlternatingHexagons"/>
    <dgm:cxn modelId="{C0FC922C-C491-44F5-A2F6-5040B523957C}" type="presParOf" srcId="{A943CD35-1775-45A6-8639-D4FEBF66F430}" destId="{667D64F5-F52F-4146-9705-A39E95EA339B}" srcOrd="4" destOrd="0" presId="urn:microsoft.com/office/officeart/2008/layout/AlternatingHexagons"/>
    <dgm:cxn modelId="{72F93896-3677-4BA2-A6E0-98A5716FFFB4}" type="presParOf" srcId="{F864C73C-4CC2-4CF9-9B95-4D328150A672}" destId="{E41BE2E6-CF49-4220-892F-1DDC04E9A3A9}" srcOrd="1" destOrd="0" presId="urn:microsoft.com/office/officeart/2008/layout/AlternatingHexagons"/>
    <dgm:cxn modelId="{BE1F3AE6-FB4C-4BDF-802C-5D612F49F79B}" type="presParOf" srcId="{F864C73C-4CC2-4CF9-9B95-4D328150A672}" destId="{0ADD0D0B-4A9B-490C-9DB5-4CF6116B08FC}" srcOrd="2" destOrd="0" presId="urn:microsoft.com/office/officeart/2008/layout/AlternatingHexagons"/>
    <dgm:cxn modelId="{83A4BFF0-7C3A-4F5C-A43F-C4972D78BBB1}" type="presParOf" srcId="{0ADD0D0B-4A9B-490C-9DB5-4CF6116B08FC}" destId="{935312E1-19B9-48DE-9D28-B0F9D4092FA8}" srcOrd="0" destOrd="0" presId="urn:microsoft.com/office/officeart/2008/layout/AlternatingHexagons"/>
    <dgm:cxn modelId="{1DBC1504-1CF4-4FE7-87DF-ED04820C4C8E}" type="presParOf" srcId="{0ADD0D0B-4A9B-490C-9DB5-4CF6116B08FC}" destId="{36A2BF12-7875-462C-B5D9-84BD5895BA36}" srcOrd="1" destOrd="0" presId="urn:microsoft.com/office/officeart/2008/layout/AlternatingHexagons"/>
    <dgm:cxn modelId="{AF461B07-811B-4E0E-AF68-F4FE0D1BC73B}" type="presParOf" srcId="{0ADD0D0B-4A9B-490C-9DB5-4CF6116B08FC}" destId="{3DBFF8F6-0170-4199-BF36-0FA38B68EDAD}" srcOrd="2" destOrd="0" presId="urn:microsoft.com/office/officeart/2008/layout/AlternatingHexagons"/>
    <dgm:cxn modelId="{2739A32A-8D01-4576-AB66-DFD6C812C23C}" type="presParOf" srcId="{0ADD0D0B-4A9B-490C-9DB5-4CF6116B08FC}" destId="{C33E3847-E3A0-4DB4-939D-073A92EC352F}" srcOrd="3" destOrd="0" presId="urn:microsoft.com/office/officeart/2008/layout/AlternatingHexagons"/>
    <dgm:cxn modelId="{73DAA9C7-D6AF-4783-B4B0-9A9D51287C24}" type="presParOf" srcId="{0ADD0D0B-4A9B-490C-9DB5-4CF6116B08FC}" destId="{BE89A6A4-2D42-4C1E-8FA8-99CD5DD116E8}" srcOrd="4" destOrd="0" presId="urn:microsoft.com/office/officeart/2008/layout/AlternatingHexagons"/>
    <dgm:cxn modelId="{5C92C159-6E2B-49C0-A248-9143708D006F}" type="presParOf" srcId="{F864C73C-4CC2-4CF9-9B95-4D328150A672}" destId="{7980E911-86DB-4114-998D-C73B62E20047}" srcOrd="3" destOrd="0" presId="urn:microsoft.com/office/officeart/2008/layout/AlternatingHexagons"/>
    <dgm:cxn modelId="{D1422604-0EBF-4E1B-89DE-E00D5BC26CFF}" type="presParOf" srcId="{F864C73C-4CC2-4CF9-9B95-4D328150A672}" destId="{73DB0B59-FCA8-4686-BA29-3B344104192E}" srcOrd="4" destOrd="0" presId="urn:microsoft.com/office/officeart/2008/layout/AlternatingHexagons"/>
    <dgm:cxn modelId="{B25653E7-93FA-482B-9346-03AF83B6B9E3}" type="presParOf" srcId="{73DB0B59-FCA8-4686-BA29-3B344104192E}" destId="{433D0784-EEAF-4589-9B04-E53EC9494149}" srcOrd="0" destOrd="0" presId="urn:microsoft.com/office/officeart/2008/layout/AlternatingHexagons"/>
    <dgm:cxn modelId="{B3804E29-F09C-4BA5-9AA1-04DD6F332AED}" type="presParOf" srcId="{73DB0B59-FCA8-4686-BA29-3B344104192E}" destId="{817B09EA-D5E6-4C3A-967F-65601D2A2258}" srcOrd="1" destOrd="0" presId="urn:microsoft.com/office/officeart/2008/layout/AlternatingHexagons"/>
    <dgm:cxn modelId="{94DB4DFC-E31A-4BF2-9F9F-E2FC7D3F4DB3}" type="presParOf" srcId="{73DB0B59-FCA8-4686-BA29-3B344104192E}" destId="{48B1FC03-D958-4CE4-B414-17D36A5487A2}" srcOrd="2" destOrd="0" presId="urn:microsoft.com/office/officeart/2008/layout/AlternatingHexagons"/>
    <dgm:cxn modelId="{ADEDBBD2-7477-4917-8257-4C54ABDE3355}" type="presParOf" srcId="{73DB0B59-FCA8-4686-BA29-3B344104192E}" destId="{A0975861-5960-4313-B1D0-29537AB228E6}" srcOrd="3" destOrd="0" presId="urn:microsoft.com/office/officeart/2008/layout/AlternatingHexagons"/>
    <dgm:cxn modelId="{A9E1D21E-E47F-4395-911B-F6F68005D69C}" type="presParOf" srcId="{73DB0B59-FCA8-4686-BA29-3B344104192E}" destId="{14C67508-DCF4-4802-995C-6B1511A04043}" srcOrd="4" destOrd="0" presId="urn:microsoft.com/office/officeart/2008/layout/AlternatingHexagons"/>
    <dgm:cxn modelId="{1691169C-36EA-49E9-9CBC-AD8D7C68ECFD}" type="presParOf" srcId="{F864C73C-4CC2-4CF9-9B95-4D328150A672}" destId="{8AEEE729-C155-4ED6-A590-808172F89D63}" srcOrd="5" destOrd="0" presId="urn:microsoft.com/office/officeart/2008/layout/AlternatingHexagons"/>
    <dgm:cxn modelId="{DA4F6983-0C64-44EF-9213-B04B78C3DC7F}" type="presParOf" srcId="{F864C73C-4CC2-4CF9-9B95-4D328150A672}" destId="{0A71E206-7E19-4AB4-89CA-347A2C09A0E6}" srcOrd="6" destOrd="0" presId="urn:microsoft.com/office/officeart/2008/layout/AlternatingHexagons"/>
    <dgm:cxn modelId="{77D7C04C-714C-4B33-A27E-2E0814D34874}" type="presParOf" srcId="{0A71E206-7E19-4AB4-89CA-347A2C09A0E6}" destId="{7089A75B-9C62-4284-946E-2F0B501B54A7}" srcOrd="0" destOrd="0" presId="urn:microsoft.com/office/officeart/2008/layout/AlternatingHexagons"/>
    <dgm:cxn modelId="{AE3EF855-24E7-4523-BDFC-9B1CB9A4D957}" type="presParOf" srcId="{0A71E206-7E19-4AB4-89CA-347A2C09A0E6}" destId="{55A38939-38F7-453F-B499-7590E7562CD2}" srcOrd="1" destOrd="0" presId="urn:microsoft.com/office/officeart/2008/layout/AlternatingHexagons"/>
    <dgm:cxn modelId="{3E7CD38D-C37F-4EE7-8B10-69EAA65BBF4B}" type="presParOf" srcId="{0A71E206-7E19-4AB4-89CA-347A2C09A0E6}" destId="{F1082E4C-A9D7-4171-AA9F-2E4F6528516D}" srcOrd="2" destOrd="0" presId="urn:microsoft.com/office/officeart/2008/layout/AlternatingHexagons"/>
    <dgm:cxn modelId="{F75BA63F-B110-4C18-A4CE-323BE1A1FD5A}" type="presParOf" srcId="{0A71E206-7E19-4AB4-89CA-347A2C09A0E6}" destId="{E4B794A7-D0F0-48DD-A6D0-9C2717E275C2}" srcOrd="3" destOrd="0" presId="urn:microsoft.com/office/officeart/2008/layout/AlternatingHexagons"/>
    <dgm:cxn modelId="{2BEFDB4A-2A71-453B-B1A7-31D0F57AFF71}" type="presParOf" srcId="{0A71E206-7E19-4AB4-89CA-347A2C09A0E6}" destId="{BA2820E2-3A8C-448F-A4C5-86A253872CED}" srcOrd="4" destOrd="0" presId="urn:microsoft.com/office/officeart/2008/layout/AlternatingHexagons"/>
    <dgm:cxn modelId="{66AE65C3-4C2F-4AB7-B5FE-ED67F2F1A5AA}" type="presParOf" srcId="{F864C73C-4CC2-4CF9-9B95-4D328150A672}" destId="{39DCC4A2-5D85-46BE-B663-92442D2C03C6}" srcOrd="7" destOrd="0" presId="urn:microsoft.com/office/officeart/2008/layout/AlternatingHexagons"/>
    <dgm:cxn modelId="{9FF156AA-B0C8-4531-BAEA-1D3AE2AD3BC0}" type="presParOf" srcId="{F864C73C-4CC2-4CF9-9B95-4D328150A672}" destId="{5BBBB0FD-2BBD-4A2C-B1DB-9A76C8775501}" srcOrd="8" destOrd="0" presId="urn:microsoft.com/office/officeart/2008/layout/AlternatingHexagons"/>
    <dgm:cxn modelId="{953B4848-0D00-4B63-82D4-320921900188}" type="presParOf" srcId="{5BBBB0FD-2BBD-4A2C-B1DB-9A76C8775501}" destId="{03800A86-70BC-4289-A2CE-B78701D208D8}" srcOrd="0" destOrd="0" presId="urn:microsoft.com/office/officeart/2008/layout/AlternatingHexagons"/>
    <dgm:cxn modelId="{5BB5A9E1-CC47-45EF-B3AD-E8D70FA046B7}" type="presParOf" srcId="{5BBBB0FD-2BBD-4A2C-B1DB-9A76C8775501}" destId="{7A53E641-D4ED-43AE-9F42-C96B18C7054A}" srcOrd="1" destOrd="0" presId="urn:microsoft.com/office/officeart/2008/layout/AlternatingHexagons"/>
    <dgm:cxn modelId="{951ABF27-6A6E-412C-A4C7-A44C462788B9}" type="presParOf" srcId="{5BBBB0FD-2BBD-4A2C-B1DB-9A76C8775501}" destId="{CF1E2531-B44C-4D9F-AD9B-FF4FB4EF70E3}" srcOrd="2" destOrd="0" presId="urn:microsoft.com/office/officeart/2008/layout/AlternatingHexagons"/>
    <dgm:cxn modelId="{A6DDCE10-89C5-4DF3-AAFB-EAD4EDC55360}" type="presParOf" srcId="{5BBBB0FD-2BBD-4A2C-B1DB-9A76C8775501}" destId="{1D786079-B115-4EDE-A882-EF4AE36A9B44}" srcOrd="3" destOrd="0" presId="urn:microsoft.com/office/officeart/2008/layout/AlternatingHexagons"/>
    <dgm:cxn modelId="{579F4F06-60F1-4AEC-90B6-937CB01A82BC}" type="presParOf" srcId="{5BBBB0FD-2BBD-4A2C-B1DB-9A76C8775501}" destId="{B3823512-D664-452B-B5AE-3BA589364D3F}" srcOrd="4" destOrd="0" presId="urn:microsoft.com/office/officeart/2008/layout/AlternatingHexagon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B09FF-A7D3-4C9F-B582-5DEE10DCCAB7}">
      <dsp:nvSpPr>
        <dsp:cNvPr id="0" name=""/>
        <dsp:cNvSpPr/>
      </dsp:nvSpPr>
      <dsp:spPr>
        <a:xfrm rot="5400000">
          <a:off x="2550194" y="567945"/>
          <a:ext cx="1674894" cy="145715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spc="-20" baseline="0" dirty="0"/>
            <a:t>Researchers</a:t>
          </a:r>
        </a:p>
      </dsp:txBody>
      <dsp:txXfrm rot="-5400000">
        <a:off x="2886136" y="720081"/>
        <a:ext cx="1003010" cy="1152886"/>
      </dsp:txXfrm>
    </dsp:sp>
    <dsp:sp modelId="{45F4BC3C-45C5-449E-B298-A2191070EE40}">
      <dsp:nvSpPr>
        <dsp:cNvPr id="0" name=""/>
        <dsp:cNvSpPr/>
      </dsp:nvSpPr>
      <dsp:spPr>
        <a:xfrm>
          <a:off x="4160437" y="794056"/>
          <a:ext cx="1869182" cy="1004936"/>
        </a:xfrm>
        <a:prstGeom prst="rect">
          <a:avLst/>
        </a:prstGeom>
        <a:noFill/>
        <a:ln>
          <a:noFill/>
        </a:ln>
        <a:effectLst/>
      </dsp:spPr>
      <dsp:style>
        <a:lnRef idx="0">
          <a:scrgbClr r="0" g="0" b="0"/>
        </a:lnRef>
        <a:fillRef idx="0">
          <a:scrgbClr r="0" g="0" b="0"/>
        </a:fillRef>
        <a:effectRef idx="0">
          <a:scrgbClr r="0" g="0" b="0"/>
        </a:effectRef>
        <a:fontRef idx="minor"/>
      </dsp:style>
    </dsp:sp>
    <dsp:sp modelId="{A8B9317E-DBC9-4198-87B5-0BD3611E46A4}">
      <dsp:nvSpPr>
        <dsp:cNvPr id="0" name=""/>
        <dsp:cNvSpPr/>
      </dsp:nvSpPr>
      <dsp:spPr>
        <a:xfrm rot="5400000">
          <a:off x="976463" y="567945"/>
          <a:ext cx="1674894" cy="1457158"/>
        </a:xfrm>
        <a:prstGeom prst="hexagon">
          <a:avLst>
            <a:gd name="adj" fmla="val 2500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312405" y="720081"/>
        <a:ext cx="1003010" cy="1152886"/>
      </dsp:txXfrm>
    </dsp:sp>
    <dsp:sp modelId="{C4B26976-C4D9-4ED3-B539-9DF04EDC89F3}">
      <dsp:nvSpPr>
        <dsp:cNvPr id="0" name=""/>
        <dsp:cNvSpPr/>
      </dsp:nvSpPr>
      <dsp:spPr>
        <a:xfrm rot="5400000">
          <a:off x="1760314" y="1989595"/>
          <a:ext cx="1674894" cy="145715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dirty="0"/>
            <a:t>Editors and publishers</a:t>
          </a:r>
        </a:p>
      </dsp:txBody>
      <dsp:txXfrm rot="-5400000">
        <a:off x="2096256" y="2141731"/>
        <a:ext cx="1003010" cy="1152886"/>
      </dsp:txXfrm>
    </dsp:sp>
    <dsp:sp modelId="{EB95E212-568A-4D78-BE10-6ACB4F774FD8}">
      <dsp:nvSpPr>
        <dsp:cNvPr id="0" name=""/>
        <dsp:cNvSpPr/>
      </dsp:nvSpPr>
      <dsp:spPr>
        <a:xfrm>
          <a:off x="0" y="2215706"/>
          <a:ext cx="1808886" cy="1004936"/>
        </a:xfrm>
        <a:prstGeom prst="rect">
          <a:avLst/>
        </a:prstGeom>
        <a:noFill/>
        <a:ln>
          <a:noFill/>
        </a:ln>
        <a:effectLst/>
      </dsp:spPr>
      <dsp:style>
        <a:lnRef idx="0">
          <a:scrgbClr r="0" g="0" b="0"/>
        </a:lnRef>
        <a:fillRef idx="0">
          <a:scrgbClr r="0" g="0" b="0"/>
        </a:fillRef>
        <a:effectRef idx="0">
          <a:scrgbClr r="0" g="0" b="0"/>
        </a:effectRef>
        <a:fontRef idx="minor"/>
      </dsp:style>
    </dsp:sp>
    <dsp:sp modelId="{6AB54EF5-1E54-4C6F-A523-2D5FBB11983C}">
      <dsp:nvSpPr>
        <dsp:cNvPr id="0" name=""/>
        <dsp:cNvSpPr/>
      </dsp:nvSpPr>
      <dsp:spPr>
        <a:xfrm rot="5400000">
          <a:off x="3334044" y="1989595"/>
          <a:ext cx="1674894" cy="1457158"/>
        </a:xfrm>
        <a:prstGeom prst="hexagon">
          <a:avLst>
            <a:gd name="adj" fmla="val 2500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3669986" y="2141731"/>
        <a:ext cx="1003010" cy="1152886"/>
      </dsp:txXfrm>
    </dsp:sp>
    <dsp:sp modelId="{252B6977-7906-42D3-A706-8323D85C1436}">
      <dsp:nvSpPr>
        <dsp:cNvPr id="0" name=""/>
        <dsp:cNvSpPr/>
      </dsp:nvSpPr>
      <dsp:spPr>
        <a:xfrm rot="5400000">
          <a:off x="2550194" y="3411246"/>
          <a:ext cx="1674894" cy="145715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dirty="0"/>
            <a:t>Institutions</a:t>
          </a:r>
        </a:p>
      </dsp:txBody>
      <dsp:txXfrm rot="-5400000">
        <a:off x="2886136" y="3563382"/>
        <a:ext cx="1003010" cy="1152886"/>
      </dsp:txXfrm>
    </dsp:sp>
    <dsp:sp modelId="{76054289-76F8-4484-B5A8-5F4D67B98629}">
      <dsp:nvSpPr>
        <dsp:cNvPr id="0" name=""/>
        <dsp:cNvSpPr/>
      </dsp:nvSpPr>
      <dsp:spPr>
        <a:xfrm>
          <a:off x="4160437" y="3637356"/>
          <a:ext cx="1869182" cy="1004936"/>
        </a:xfrm>
        <a:prstGeom prst="rect">
          <a:avLst/>
        </a:prstGeom>
        <a:noFill/>
        <a:ln>
          <a:noFill/>
        </a:ln>
        <a:effectLst/>
      </dsp:spPr>
      <dsp:style>
        <a:lnRef idx="0">
          <a:scrgbClr r="0" g="0" b="0"/>
        </a:lnRef>
        <a:fillRef idx="0">
          <a:scrgbClr r="0" g="0" b="0"/>
        </a:fillRef>
        <a:effectRef idx="0">
          <a:scrgbClr r="0" g="0" b="0"/>
        </a:effectRef>
        <a:fontRef idx="minor"/>
      </dsp:style>
    </dsp:sp>
    <dsp:sp modelId="{2308EDB6-1C2D-474F-B10D-BBC4268528AD}">
      <dsp:nvSpPr>
        <dsp:cNvPr id="0" name=""/>
        <dsp:cNvSpPr/>
      </dsp:nvSpPr>
      <dsp:spPr>
        <a:xfrm rot="5400000">
          <a:off x="976463" y="3411246"/>
          <a:ext cx="1674894" cy="1457158"/>
        </a:xfrm>
        <a:prstGeom prst="hexagon">
          <a:avLst>
            <a:gd name="adj" fmla="val 2500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312405" y="3563382"/>
        <a:ext cx="1003010" cy="1152886"/>
      </dsp:txXfrm>
    </dsp:sp>
    <dsp:sp modelId="{2BAAA46D-467E-4E43-B84C-4CD82B9B1759}">
      <dsp:nvSpPr>
        <dsp:cNvPr id="0" name=""/>
        <dsp:cNvSpPr/>
      </dsp:nvSpPr>
      <dsp:spPr>
        <a:xfrm rot="5400000">
          <a:off x="1760314" y="4832896"/>
          <a:ext cx="1674894" cy="145715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kern="1200" dirty="0"/>
            <a:t>Funders</a:t>
          </a:r>
        </a:p>
      </dsp:txBody>
      <dsp:txXfrm rot="-5400000">
        <a:off x="2096256" y="4985032"/>
        <a:ext cx="1003010" cy="1152886"/>
      </dsp:txXfrm>
    </dsp:sp>
    <dsp:sp modelId="{A35B5904-A61D-465D-92FF-AA3501D50ED3}">
      <dsp:nvSpPr>
        <dsp:cNvPr id="0" name=""/>
        <dsp:cNvSpPr/>
      </dsp:nvSpPr>
      <dsp:spPr>
        <a:xfrm>
          <a:off x="0" y="5059007"/>
          <a:ext cx="1808886" cy="1004936"/>
        </a:xfrm>
        <a:prstGeom prst="rect">
          <a:avLst/>
        </a:prstGeom>
        <a:noFill/>
        <a:ln>
          <a:noFill/>
        </a:ln>
        <a:effectLst/>
      </dsp:spPr>
      <dsp:style>
        <a:lnRef idx="0">
          <a:scrgbClr r="0" g="0" b="0"/>
        </a:lnRef>
        <a:fillRef idx="0">
          <a:scrgbClr r="0" g="0" b="0"/>
        </a:fillRef>
        <a:effectRef idx="0">
          <a:scrgbClr r="0" g="0" b="0"/>
        </a:effectRef>
        <a:fontRef idx="minor"/>
      </dsp:style>
    </dsp:sp>
    <dsp:sp modelId="{C9BD8601-A885-46BB-BAD8-41D9FD575ABE}">
      <dsp:nvSpPr>
        <dsp:cNvPr id="0" name=""/>
        <dsp:cNvSpPr/>
      </dsp:nvSpPr>
      <dsp:spPr>
        <a:xfrm rot="5400000">
          <a:off x="3334044" y="4832896"/>
          <a:ext cx="1674894" cy="1457158"/>
        </a:xfrm>
        <a:prstGeom prst="hexagon">
          <a:avLst>
            <a:gd name="adj" fmla="val 2500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3669986" y="4985032"/>
        <a:ext cx="1003010" cy="1152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36610-F279-4595-A952-E319F4E386AB}">
      <dsp:nvSpPr>
        <dsp:cNvPr id="0" name=""/>
        <dsp:cNvSpPr/>
      </dsp:nvSpPr>
      <dsp:spPr>
        <a:xfrm rot="5400000">
          <a:off x="2391187" y="1467942"/>
          <a:ext cx="1584895" cy="1378859"/>
        </a:xfrm>
        <a:prstGeom prst="hexagon">
          <a:avLst>
            <a:gd name="adj" fmla="val 25000"/>
            <a:gd name="vf" fmla="val 115470"/>
          </a:avLst>
        </a:prstGeom>
        <a:solidFill>
          <a:schemeClr val="accent2"/>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Open Access</a:t>
          </a:r>
        </a:p>
      </dsp:txBody>
      <dsp:txXfrm rot="-5400000">
        <a:off x="2709077" y="1611905"/>
        <a:ext cx="949115" cy="1090936"/>
      </dsp:txXfrm>
    </dsp:sp>
    <dsp:sp modelId="{2C2CC15F-10DE-471D-9F69-B300FCCF899B}">
      <dsp:nvSpPr>
        <dsp:cNvPr id="0" name=""/>
        <dsp:cNvSpPr/>
      </dsp:nvSpPr>
      <dsp:spPr>
        <a:xfrm>
          <a:off x="694717" y="1723326"/>
          <a:ext cx="1768743" cy="950937"/>
        </a:xfrm>
        <a:prstGeom prst="rect">
          <a:avLst/>
        </a:prstGeom>
        <a:noFill/>
        <a:ln>
          <a:noFill/>
        </a:ln>
        <a:effectLst/>
      </dsp:spPr>
      <dsp:style>
        <a:lnRef idx="0">
          <a:scrgbClr r="0" g="0" b="0"/>
        </a:lnRef>
        <a:fillRef idx="0">
          <a:scrgbClr r="0" g="0" b="0"/>
        </a:fillRef>
        <a:effectRef idx="0">
          <a:scrgbClr r="0" g="0" b="0"/>
        </a:effectRef>
        <a:fontRef idx="minor"/>
      </dsp:style>
    </dsp:sp>
    <dsp:sp modelId="{667D64F5-F52F-4146-9705-A39E95EA339B}">
      <dsp:nvSpPr>
        <dsp:cNvPr id="0" name=""/>
        <dsp:cNvSpPr/>
      </dsp:nvSpPr>
      <dsp:spPr>
        <a:xfrm rot="5400000">
          <a:off x="1638068" y="103204"/>
          <a:ext cx="1584895" cy="1378859"/>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1955958" y="247167"/>
        <a:ext cx="949115" cy="1090936"/>
      </dsp:txXfrm>
    </dsp:sp>
    <dsp:sp modelId="{935312E1-19B9-48DE-9D28-B0F9D4092FA8}">
      <dsp:nvSpPr>
        <dsp:cNvPr id="0" name=""/>
        <dsp:cNvSpPr/>
      </dsp:nvSpPr>
      <dsp:spPr>
        <a:xfrm rot="5400000">
          <a:off x="3867230" y="1467720"/>
          <a:ext cx="1584895" cy="1378859"/>
        </a:xfrm>
        <a:prstGeom prst="hexagon">
          <a:avLst>
            <a:gd name="adj" fmla="val 25000"/>
            <a:gd name="vf" fmla="val 115470"/>
          </a:avLst>
        </a:prstGeom>
        <a:solidFill>
          <a:schemeClr val="accent2"/>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spc="-40" baseline="0" dirty="0"/>
            <a:t>Open Collaboration</a:t>
          </a:r>
        </a:p>
      </dsp:txBody>
      <dsp:txXfrm rot="-5400000">
        <a:off x="4185120" y="1611683"/>
        <a:ext cx="949115" cy="1090936"/>
      </dsp:txXfrm>
    </dsp:sp>
    <dsp:sp modelId="{36A2BF12-7875-462C-B5D9-84BD5895BA36}">
      <dsp:nvSpPr>
        <dsp:cNvPr id="0" name=""/>
        <dsp:cNvSpPr/>
      </dsp:nvSpPr>
      <dsp:spPr>
        <a:xfrm>
          <a:off x="5378251" y="1704285"/>
          <a:ext cx="1711687" cy="950937"/>
        </a:xfrm>
        <a:prstGeom prst="rect">
          <a:avLst/>
        </a:prstGeom>
        <a:noFill/>
        <a:ln>
          <a:noFill/>
        </a:ln>
        <a:effectLst/>
      </dsp:spPr>
      <dsp:style>
        <a:lnRef idx="0">
          <a:scrgbClr r="0" g="0" b="0"/>
        </a:lnRef>
        <a:fillRef idx="0">
          <a:scrgbClr r="0" g="0" b="0"/>
        </a:fillRef>
        <a:effectRef idx="0">
          <a:scrgbClr r="0" g="0" b="0"/>
        </a:effectRef>
        <a:fontRef idx="minor"/>
      </dsp:style>
    </dsp:sp>
    <dsp:sp modelId="{BE89A6A4-2D42-4C1E-8FA8-99CD5DD116E8}">
      <dsp:nvSpPr>
        <dsp:cNvPr id="0" name=""/>
        <dsp:cNvSpPr/>
      </dsp:nvSpPr>
      <dsp:spPr>
        <a:xfrm rot="5400000">
          <a:off x="5335481" y="4132865"/>
          <a:ext cx="1584895" cy="1378859"/>
        </a:xfrm>
        <a:prstGeom prst="hexagon">
          <a:avLst>
            <a:gd name="adj" fmla="val 2500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5653371" y="4276828"/>
        <a:ext cx="949115" cy="1090936"/>
      </dsp:txXfrm>
    </dsp:sp>
    <dsp:sp modelId="{433D0784-EEAF-4589-9B04-E53EC9494149}">
      <dsp:nvSpPr>
        <dsp:cNvPr id="0" name=""/>
        <dsp:cNvSpPr/>
      </dsp:nvSpPr>
      <dsp:spPr>
        <a:xfrm rot="5400000">
          <a:off x="3127236" y="2793723"/>
          <a:ext cx="1584895" cy="1378859"/>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Open </a:t>
          </a:r>
          <a:r>
            <a:rPr lang="en-GB" sz="1400" kern="1200" spc="-60" baseline="0" dirty="0"/>
            <a:t>Data</a:t>
          </a:r>
        </a:p>
      </dsp:txBody>
      <dsp:txXfrm rot="-5400000">
        <a:off x="3445126" y="2937686"/>
        <a:ext cx="949115" cy="1090936"/>
      </dsp:txXfrm>
    </dsp:sp>
    <dsp:sp modelId="{817B09EA-D5E6-4C3A-967F-65601D2A2258}">
      <dsp:nvSpPr>
        <dsp:cNvPr id="0" name=""/>
        <dsp:cNvSpPr/>
      </dsp:nvSpPr>
      <dsp:spPr>
        <a:xfrm>
          <a:off x="4620285" y="3007684"/>
          <a:ext cx="1768743" cy="950937"/>
        </a:xfrm>
        <a:prstGeom prst="rect">
          <a:avLst/>
        </a:prstGeom>
        <a:noFill/>
        <a:ln>
          <a:noFill/>
        </a:ln>
        <a:effectLst/>
      </dsp:spPr>
      <dsp:style>
        <a:lnRef idx="0">
          <a:scrgbClr r="0" g="0" b="0"/>
        </a:lnRef>
        <a:fillRef idx="0">
          <a:scrgbClr r="0" g="0" b="0"/>
        </a:fillRef>
        <a:effectRef idx="0">
          <a:scrgbClr r="0" g="0" b="0"/>
        </a:effectRef>
        <a:fontRef idx="minor"/>
      </dsp:style>
    </dsp:sp>
    <dsp:sp modelId="{14C67508-DCF4-4802-995C-6B1511A04043}">
      <dsp:nvSpPr>
        <dsp:cNvPr id="0" name=""/>
        <dsp:cNvSpPr/>
      </dsp:nvSpPr>
      <dsp:spPr>
        <a:xfrm rot="5400000">
          <a:off x="1653401" y="2793723"/>
          <a:ext cx="1584895" cy="1378859"/>
        </a:xfrm>
        <a:prstGeom prst="hexagon">
          <a:avLst>
            <a:gd name="adj" fmla="val 2500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1971291" y="2937686"/>
        <a:ext cx="949115" cy="1090936"/>
      </dsp:txXfrm>
    </dsp:sp>
    <dsp:sp modelId="{7089A75B-9C62-4284-946E-2F0B501B54A7}">
      <dsp:nvSpPr>
        <dsp:cNvPr id="0" name=""/>
        <dsp:cNvSpPr/>
      </dsp:nvSpPr>
      <dsp:spPr>
        <a:xfrm rot="5400000">
          <a:off x="2379799" y="4123641"/>
          <a:ext cx="1584895" cy="1378859"/>
        </a:xfrm>
        <a:prstGeom prst="hexagon">
          <a:avLst>
            <a:gd name="adj" fmla="val 25000"/>
            <a:gd name="vf" fmla="val 115470"/>
          </a:avLst>
        </a:prstGeom>
        <a:solidFill>
          <a:schemeClr val="accent2"/>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Open Practices</a:t>
          </a:r>
        </a:p>
      </dsp:txBody>
      <dsp:txXfrm rot="-5400000">
        <a:off x="2697689" y="4267604"/>
        <a:ext cx="949115" cy="1090936"/>
      </dsp:txXfrm>
    </dsp:sp>
    <dsp:sp modelId="{55A38939-38F7-453F-B499-7590E7562CD2}">
      <dsp:nvSpPr>
        <dsp:cNvPr id="0" name=""/>
        <dsp:cNvSpPr/>
      </dsp:nvSpPr>
      <dsp:spPr>
        <a:xfrm>
          <a:off x="775420" y="4352944"/>
          <a:ext cx="1711687" cy="950937"/>
        </a:xfrm>
        <a:prstGeom prst="rect">
          <a:avLst/>
        </a:prstGeom>
        <a:noFill/>
        <a:ln>
          <a:noFill/>
        </a:ln>
        <a:effectLst/>
      </dsp:spPr>
      <dsp:style>
        <a:lnRef idx="0">
          <a:scrgbClr r="0" g="0" b="0"/>
        </a:lnRef>
        <a:fillRef idx="0">
          <a:scrgbClr r="0" g="0" b="0"/>
        </a:fillRef>
        <a:effectRef idx="0">
          <a:scrgbClr r="0" g="0" b="0"/>
        </a:effectRef>
        <a:fontRef idx="minor"/>
      </dsp:style>
    </dsp:sp>
    <dsp:sp modelId="{BA2820E2-3A8C-448F-A4C5-86A253872CED}">
      <dsp:nvSpPr>
        <dsp:cNvPr id="0" name=""/>
        <dsp:cNvSpPr/>
      </dsp:nvSpPr>
      <dsp:spPr>
        <a:xfrm rot="5400000">
          <a:off x="3868967" y="4138983"/>
          <a:ext cx="1584895" cy="1378859"/>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4186857" y="4282946"/>
        <a:ext cx="949115" cy="1090936"/>
      </dsp:txXfrm>
    </dsp:sp>
    <dsp:sp modelId="{03800A86-70BC-4289-A2CE-B78701D208D8}">
      <dsp:nvSpPr>
        <dsp:cNvPr id="0" name=""/>
        <dsp:cNvSpPr/>
      </dsp:nvSpPr>
      <dsp:spPr>
        <a:xfrm rot="5400000">
          <a:off x="3863698" y="4134022"/>
          <a:ext cx="1584895" cy="1378859"/>
        </a:xfrm>
        <a:prstGeom prst="hexagon">
          <a:avLst>
            <a:gd name="adj" fmla="val 25000"/>
            <a:gd name="vf" fmla="val 115470"/>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b="0" kern="1200" dirty="0">
              <a:solidFill>
                <a:schemeClr val="bg1"/>
              </a:solidFill>
            </a:rPr>
            <a:t>Open Reward and Recognition</a:t>
          </a:r>
        </a:p>
      </dsp:txBody>
      <dsp:txXfrm rot="-5400000">
        <a:off x="4181588" y="4277985"/>
        <a:ext cx="949115" cy="1090936"/>
      </dsp:txXfrm>
    </dsp:sp>
    <dsp:sp modelId="{7A53E641-D4ED-43AE-9F42-C96B18C7054A}">
      <dsp:nvSpPr>
        <dsp:cNvPr id="0" name=""/>
        <dsp:cNvSpPr/>
      </dsp:nvSpPr>
      <dsp:spPr>
        <a:xfrm>
          <a:off x="5351873" y="4378673"/>
          <a:ext cx="1768743" cy="950937"/>
        </a:xfrm>
        <a:prstGeom prst="rect">
          <a:avLst/>
        </a:prstGeom>
        <a:noFill/>
        <a:ln>
          <a:noFill/>
        </a:ln>
        <a:effectLst/>
      </dsp:spPr>
      <dsp:style>
        <a:lnRef idx="0">
          <a:scrgbClr r="0" g="0" b="0"/>
        </a:lnRef>
        <a:fillRef idx="0">
          <a:scrgbClr r="0" g="0" b="0"/>
        </a:fillRef>
        <a:effectRef idx="0">
          <a:scrgbClr r="0" g="0" b="0"/>
        </a:effectRef>
        <a:fontRef idx="minor"/>
      </dsp:style>
    </dsp:sp>
    <dsp:sp modelId="{B3823512-D664-452B-B5AE-3BA589364D3F}">
      <dsp:nvSpPr>
        <dsp:cNvPr id="0" name=""/>
        <dsp:cNvSpPr/>
      </dsp:nvSpPr>
      <dsp:spPr>
        <a:xfrm rot="5400000">
          <a:off x="1638068" y="5484243"/>
          <a:ext cx="1584895" cy="1378859"/>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1955958" y="5628206"/>
        <a:ext cx="949115" cy="10909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36610-F279-4595-A952-E319F4E386AB}">
      <dsp:nvSpPr>
        <dsp:cNvPr id="0" name=""/>
        <dsp:cNvSpPr/>
      </dsp:nvSpPr>
      <dsp:spPr>
        <a:xfrm rot="5400000">
          <a:off x="2391187" y="1467942"/>
          <a:ext cx="1584895" cy="1378859"/>
        </a:xfrm>
        <a:prstGeom prst="hexagon">
          <a:avLst>
            <a:gd name="adj" fmla="val 25000"/>
            <a:gd name="vf" fmla="val 115470"/>
          </a:avLst>
        </a:prstGeom>
        <a:solidFill>
          <a:schemeClr val="accent2"/>
        </a:solidFill>
        <a:ln w="5715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Open Access</a:t>
          </a:r>
        </a:p>
      </dsp:txBody>
      <dsp:txXfrm rot="-5400000">
        <a:off x="2709077" y="1611905"/>
        <a:ext cx="949115" cy="1090936"/>
      </dsp:txXfrm>
    </dsp:sp>
    <dsp:sp modelId="{2C2CC15F-10DE-471D-9F69-B300FCCF899B}">
      <dsp:nvSpPr>
        <dsp:cNvPr id="0" name=""/>
        <dsp:cNvSpPr/>
      </dsp:nvSpPr>
      <dsp:spPr>
        <a:xfrm>
          <a:off x="694717" y="1723326"/>
          <a:ext cx="1768743" cy="950937"/>
        </a:xfrm>
        <a:prstGeom prst="rect">
          <a:avLst/>
        </a:prstGeom>
        <a:noFill/>
        <a:ln>
          <a:noFill/>
        </a:ln>
        <a:effectLst/>
      </dsp:spPr>
      <dsp:style>
        <a:lnRef idx="0">
          <a:scrgbClr r="0" g="0" b="0"/>
        </a:lnRef>
        <a:fillRef idx="0">
          <a:scrgbClr r="0" g="0" b="0"/>
        </a:fillRef>
        <a:effectRef idx="0">
          <a:scrgbClr r="0" g="0" b="0"/>
        </a:effectRef>
        <a:fontRef idx="minor"/>
      </dsp:style>
    </dsp:sp>
    <dsp:sp modelId="{667D64F5-F52F-4146-9705-A39E95EA339B}">
      <dsp:nvSpPr>
        <dsp:cNvPr id="0" name=""/>
        <dsp:cNvSpPr/>
      </dsp:nvSpPr>
      <dsp:spPr>
        <a:xfrm rot="5400000">
          <a:off x="1638068" y="103204"/>
          <a:ext cx="1584895" cy="1378859"/>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1955958" y="247167"/>
        <a:ext cx="949115" cy="1090936"/>
      </dsp:txXfrm>
    </dsp:sp>
    <dsp:sp modelId="{935312E1-19B9-48DE-9D28-B0F9D4092FA8}">
      <dsp:nvSpPr>
        <dsp:cNvPr id="0" name=""/>
        <dsp:cNvSpPr/>
      </dsp:nvSpPr>
      <dsp:spPr>
        <a:xfrm rot="5400000">
          <a:off x="3867230" y="1467720"/>
          <a:ext cx="1584895" cy="1378859"/>
        </a:xfrm>
        <a:prstGeom prst="hexagon">
          <a:avLst>
            <a:gd name="adj" fmla="val 25000"/>
            <a:gd name="vf" fmla="val 115470"/>
          </a:avLst>
        </a:prstGeom>
        <a:solidFill>
          <a:schemeClr val="accent2"/>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spc="-40" baseline="0" dirty="0"/>
            <a:t>Open Collaboration</a:t>
          </a:r>
        </a:p>
      </dsp:txBody>
      <dsp:txXfrm rot="-5400000">
        <a:off x="4185120" y="1611683"/>
        <a:ext cx="949115" cy="1090936"/>
      </dsp:txXfrm>
    </dsp:sp>
    <dsp:sp modelId="{36A2BF12-7875-462C-B5D9-84BD5895BA36}">
      <dsp:nvSpPr>
        <dsp:cNvPr id="0" name=""/>
        <dsp:cNvSpPr/>
      </dsp:nvSpPr>
      <dsp:spPr>
        <a:xfrm>
          <a:off x="5378251" y="1704285"/>
          <a:ext cx="1711687" cy="950937"/>
        </a:xfrm>
        <a:prstGeom prst="rect">
          <a:avLst/>
        </a:prstGeom>
        <a:noFill/>
        <a:ln>
          <a:noFill/>
        </a:ln>
        <a:effectLst/>
      </dsp:spPr>
      <dsp:style>
        <a:lnRef idx="0">
          <a:scrgbClr r="0" g="0" b="0"/>
        </a:lnRef>
        <a:fillRef idx="0">
          <a:scrgbClr r="0" g="0" b="0"/>
        </a:fillRef>
        <a:effectRef idx="0">
          <a:scrgbClr r="0" g="0" b="0"/>
        </a:effectRef>
        <a:fontRef idx="minor"/>
      </dsp:style>
    </dsp:sp>
    <dsp:sp modelId="{BE89A6A4-2D42-4C1E-8FA8-99CD5DD116E8}">
      <dsp:nvSpPr>
        <dsp:cNvPr id="0" name=""/>
        <dsp:cNvSpPr/>
      </dsp:nvSpPr>
      <dsp:spPr>
        <a:xfrm rot="5400000">
          <a:off x="5335481" y="4132865"/>
          <a:ext cx="1584895" cy="1378859"/>
        </a:xfrm>
        <a:prstGeom prst="hexagon">
          <a:avLst>
            <a:gd name="adj" fmla="val 2500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5653371" y="4276828"/>
        <a:ext cx="949115" cy="1090936"/>
      </dsp:txXfrm>
    </dsp:sp>
    <dsp:sp modelId="{433D0784-EEAF-4589-9B04-E53EC9494149}">
      <dsp:nvSpPr>
        <dsp:cNvPr id="0" name=""/>
        <dsp:cNvSpPr/>
      </dsp:nvSpPr>
      <dsp:spPr>
        <a:xfrm rot="5400000">
          <a:off x="3127236" y="2793723"/>
          <a:ext cx="1584895" cy="1378859"/>
        </a:xfrm>
        <a:prstGeom prst="hexagon">
          <a:avLst>
            <a:gd name="adj" fmla="val 25000"/>
            <a:gd name="vf" fmla="val 115470"/>
          </a:avLst>
        </a:prstGeom>
        <a:solidFill>
          <a:schemeClr val="accent2"/>
        </a:solidFill>
        <a:ln w="5715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Open </a:t>
          </a:r>
          <a:r>
            <a:rPr lang="en-GB" sz="1400" kern="1200" spc="-60" baseline="0" dirty="0"/>
            <a:t>Data</a:t>
          </a:r>
        </a:p>
      </dsp:txBody>
      <dsp:txXfrm rot="-5400000">
        <a:off x="3445126" y="2937686"/>
        <a:ext cx="949115" cy="1090936"/>
      </dsp:txXfrm>
    </dsp:sp>
    <dsp:sp modelId="{817B09EA-D5E6-4C3A-967F-65601D2A2258}">
      <dsp:nvSpPr>
        <dsp:cNvPr id="0" name=""/>
        <dsp:cNvSpPr/>
      </dsp:nvSpPr>
      <dsp:spPr>
        <a:xfrm>
          <a:off x="4620285" y="3007684"/>
          <a:ext cx="1768743" cy="950937"/>
        </a:xfrm>
        <a:prstGeom prst="rect">
          <a:avLst/>
        </a:prstGeom>
        <a:noFill/>
        <a:ln>
          <a:noFill/>
        </a:ln>
        <a:effectLst/>
      </dsp:spPr>
      <dsp:style>
        <a:lnRef idx="0">
          <a:scrgbClr r="0" g="0" b="0"/>
        </a:lnRef>
        <a:fillRef idx="0">
          <a:scrgbClr r="0" g="0" b="0"/>
        </a:fillRef>
        <a:effectRef idx="0">
          <a:scrgbClr r="0" g="0" b="0"/>
        </a:effectRef>
        <a:fontRef idx="minor"/>
      </dsp:style>
    </dsp:sp>
    <dsp:sp modelId="{14C67508-DCF4-4802-995C-6B1511A04043}">
      <dsp:nvSpPr>
        <dsp:cNvPr id="0" name=""/>
        <dsp:cNvSpPr/>
      </dsp:nvSpPr>
      <dsp:spPr>
        <a:xfrm rot="5400000">
          <a:off x="1653401" y="2793723"/>
          <a:ext cx="1584895" cy="1378859"/>
        </a:xfrm>
        <a:prstGeom prst="hexagon">
          <a:avLst>
            <a:gd name="adj" fmla="val 2500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1971291" y="2937686"/>
        <a:ext cx="949115" cy="1090936"/>
      </dsp:txXfrm>
    </dsp:sp>
    <dsp:sp modelId="{7089A75B-9C62-4284-946E-2F0B501B54A7}">
      <dsp:nvSpPr>
        <dsp:cNvPr id="0" name=""/>
        <dsp:cNvSpPr/>
      </dsp:nvSpPr>
      <dsp:spPr>
        <a:xfrm rot="5400000">
          <a:off x="2379799" y="4123641"/>
          <a:ext cx="1584895" cy="1378859"/>
        </a:xfrm>
        <a:prstGeom prst="hexagon">
          <a:avLst>
            <a:gd name="adj" fmla="val 25000"/>
            <a:gd name="vf" fmla="val 115470"/>
          </a:avLst>
        </a:prstGeom>
        <a:solidFill>
          <a:schemeClr val="accent2"/>
        </a:solidFill>
        <a:ln w="5715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Open Practices</a:t>
          </a:r>
        </a:p>
      </dsp:txBody>
      <dsp:txXfrm rot="-5400000">
        <a:off x="2697689" y="4267604"/>
        <a:ext cx="949115" cy="1090936"/>
      </dsp:txXfrm>
    </dsp:sp>
    <dsp:sp modelId="{55A38939-38F7-453F-B499-7590E7562CD2}">
      <dsp:nvSpPr>
        <dsp:cNvPr id="0" name=""/>
        <dsp:cNvSpPr/>
      </dsp:nvSpPr>
      <dsp:spPr>
        <a:xfrm>
          <a:off x="775420" y="4352944"/>
          <a:ext cx="1711687" cy="950937"/>
        </a:xfrm>
        <a:prstGeom prst="rect">
          <a:avLst/>
        </a:prstGeom>
        <a:noFill/>
        <a:ln>
          <a:noFill/>
        </a:ln>
        <a:effectLst/>
      </dsp:spPr>
      <dsp:style>
        <a:lnRef idx="0">
          <a:scrgbClr r="0" g="0" b="0"/>
        </a:lnRef>
        <a:fillRef idx="0">
          <a:scrgbClr r="0" g="0" b="0"/>
        </a:fillRef>
        <a:effectRef idx="0">
          <a:scrgbClr r="0" g="0" b="0"/>
        </a:effectRef>
        <a:fontRef idx="minor"/>
      </dsp:style>
    </dsp:sp>
    <dsp:sp modelId="{BA2820E2-3A8C-448F-A4C5-86A253872CED}">
      <dsp:nvSpPr>
        <dsp:cNvPr id="0" name=""/>
        <dsp:cNvSpPr/>
      </dsp:nvSpPr>
      <dsp:spPr>
        <a:xfrm rot="5400000">
          <a:off x="3868967" y="4138983"/>
          <a:ext cx="1584895" cy="1378859"/>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4186857" y="4282946"/>
        <a:ext cx="949115" cy="1090936"/>
      </dsp:txXfrm>
    </dsp:sp>
    <dsp:sp modelId="{03800A86-70BC-4289-A2CE-B78701D208D8}">
      <dsp:nvSpPr>
        <dsp:cNvPr id="0" name=""/>
        <dsp:cNvSpPr/>
      </dsp:nvSpPr>
      <dsp:spPr>
        <a:xfrm rot="5400000">
          <a:off x="3863698" y="4134022"/>
          <a:ext cx="1584895" cy="1378859"/>
        </a:xfrm>
        <a:prstGeom prst="hexagon">
          <a:avLst>
            <a:gd name="adj" fmla="val 25000"/>
            <a:gd name="vf" fmla="val 115470"/>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b="0" kern="1200" dirty="0">
              <a:solidFill>
                <a:schemeClr val="bg1"/>
              </a:solidFill>
            </a:rPr>
            <a:t>Open Reward and Recognition</a:t>
          </a:r>
        </a:p>
      </dsp:txBody>
      <dsp:txXfrm rot="-5400000">
        <a:off x="4181588" y="4277985"/>
        <a:ext cx="949115" cy="1090936"/>
      </dsp:txXfrm>
    </dsp:sp>
    <dsp:sp modelId="{7A53E641-D4ED-43AE-9F42-C96B18C7054A}">
      <dsp:nvSpPr>
        <dsp:cNvPr id="0" name=""/>
        <dsp:cNvSpPr/>
      </dsp:nvSpPr>
      <dsp:spPr>
        <a:xfrm>
          <a:off x="5351873" y="4378673"/>
          <a:ext cx="1768743" cy="950937"/>
        </a:xfrm>
        <a:prstGeom prst="rect">
          <a:avLst/>
        </a:prstGeom>
        <a:noFill/>
        <a:ln>
          <a:noFill/>
        </a:ln>
        <a:effectLst/>
      </dsp:spPr>
      <dsp:style>
        <a:lnRef idx="0">
          <a:scrgbClr r="0" g="0" b="0"/>
        </a:lnRef>
        <a:fillRef idx="0">
          <a:scrgbClr r="0" g="0" b="0"/>
        </a:fillRef>
        <a:effectRef idx="0">
          <a:scrgbClr r="0" g="0" b="0"/>
        </a:effectRef>
        <a:fontRef idx="minor"/>
      </dsp:style>
    </dsp:sp>
    <dsp:sp modelId="{B3823512-D664-452B-B5AE-3BA589364D3F}">
      <dsp:nvSpPr>
        <dsp:cNvPr id="0" name=""/>
        <dsp:cNvSpPr/>
      </dsp:nvSpPr>
      <dsp:spPr>
        <a:xfrm rot="5400000">
          <a:off x="1638068" y="5484243"/>
          <a:ext cx="1584895" cy="1378859"/>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1955958" y="5628206"/>
        <a:ext cx="949115" cy="109093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8F126A-4480-0941-B55B-ABE7AC49FFB6}" type="datetimeFigureOut">
              <a:rPr lang="en-US" smtClean="0"/>
              <a:t>3/4/2021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1F52F7-51A8-0443-8D02-D7C27BD37E54}" type="slidenum">
              <a:rPr lang="en-US" smtClean="0"/>
              <a:t>‹#›</a:t>
            </a:fld>
            <a:endParaRPr lang="en-US"/>
          </a:p>
        </p:txBody>
      </p:sp>
    </p:spTree>
    <p:extLst>
      <p:ext uri="{BB962C8B-B14F-4D97-AF65-F5344CB8AC3E}">
        <p14:creationId xmlns:p14="http://schemas.microsoft.com/office/powerpoint/2010/main" val="9075919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5T12:04:31.820"/>
    </inkml:context>
    <inkml:brush xml:id="br0">
      <inkml:brushProperty name="width" value="0.2" units="cm"/>
      <inkml:brushProperty name="height" value="0.2" units="cm"/>
      <inkml:brushProperty name="color" value="#FF0066"/>
      <inkml:brushProperty name="ignorePressure" value="1"/>
    </inkml:brush>
  </inkml:definitions>
  <inkml:trace contextRef="#ctx0" brushRef="#br0">12851 3874,'0'0,"0"0,0 0,0 0,0 0,12 0,15 5,0 0,-1 1,0 2,0-1,3 3,43 13,15 1,1-3,90 13,15-12,2-6,94-3,391-11,-636-3,307-7,149-23,-243 5,-2-8,64-21,-155 19,-2-5,-2-5,134-56,14-22,101-63,-269 119,-4-5,-5-4,10-14,-67 38,-3-2,-4-2,-3-2,-3-2,33-48,-66 73,-2-2,-2 0,-3-2,-2 1,-2-2,1-14,-11 30,-2 1,-1 0,-2-1,-1-1,-2 1,-1 0,-2 1,-1-1,-1 1,-2 0,-8-13,-9-8,-2 1,-3 1,-3 1,-2 1,-3 1,-2 2,-2 0,-23-13,-28-16,-4 4,-3 2,-95-42,16 18,-120-37,-205-62,498 182,-489-164,-24 20,5 34,-6 16,-6 17,-1117-106,521 104,-14 30,796 37,-38-1,-810-32,4 28,-255 60,926-4,-395 70,-888 212,1477-251,-61 27,163-32,4 7,-21 17,-42 26,-55 40,172-72,5 5,-89 67,146-85,-59 56,117-90,3 1,1 2,3 1,2 0,2 2,4 0,2 0,2 1,3 0,2 1,3 0,2 7,5-17,2-1,2 1,2 0,2-1,1 0,3 1,1-1,14 28,1-10,3 0,3-2,2 0,4-1,2-2,3-1,2-1,17 10,53 38,6-5,86 48,-38-37,159 69,-151-90,4-4,121 31,386 95,-582-169,789 202,-470-135,81-2,-22-24,137-3,496-2,442-67,-19-51,1496-123,-2355 123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5T14:54:36.689"/>
    </inkml:context>
    <inkml:brush xml:id="br0">
      <inkml:brushProperty name="width" value="0.2" units="cm"/>
      <inkml:brushProperty name="height" value="0.2" units="cm"/>
      <inkml:brushProperty name="color" value="#FF0066"/>
      <inkml:brushProperty name="ignorePressure" value="1"/>
    </inkml:brush>
  </inkml:definitions>
  <inkml:trace contextRef="#ctx0" brushRef="#br0">12851 5305,'0'0,"0"0,0 0,0 0,0 0,12 1,15 5,0 1,-1 2,0 1,0 0,3 4,43 17,15 2,1-4,90 17,15-15,2-9,94-5,391-14,-636-4,307-10,149-32,-243 8,-2-12,64-28,-155 26,-2-8,-2-6,134-77,14-30,101-85,-269 161,-4-5,-5-7,10-19,-67 53,-3-3,-4-3,-3-3,-3-3,33-65,-66 99,-2-2,-2 0,-3-2,-2 0,-2-2,1-19,-11 41,-2 1,-1-1,-2 0,-1-1,-2 1,-1 0,-2 0,-1 0,-1 1,-2 0,-8-17,-9-12,-2 2,-3 1,-3 2,-2 0,-3 3,-2 1,-2 2,-23-19,-28-22,-4 5,-3 4,-95-58,16 25,-120-52,-205-83,498 248,-489-224,-24 27,5 46,-6 23,-6 22,-1117-144,521 142,-14 41,796 51,-38-2,-810-43,4 38,-255 82,926-5,-395 95,-888 291,1477-344,-61 37,163-43,4 9,-21 23,-42 36,-55 54,172-98,5 7,-89 92,146-118,-59 78,117-123,3 1,1 2,3 2,2 1,2 2,4-1,2 1,2 1,3 0,2 2,3 0,2 9,5-24,2 0,2 1,2-1,2 0,1 0,3 0,1 0,14 37,1-13,3 0,3-2,2-1,4-1,2-2,3-2,2-2,17 15,53 50,6-5,86 65,-38-51,159 95,-151-122,4-7,121 42,386 131,-582-231,789 276,-470-186,81-1,-22-33,137-5,496-3,442-91,-19-70,1496-168,-2355 168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126BB-5DB1-7740-B7E2-6D584187601F}" type="datetimeFigureOut">
              <a:rPr lang="en-US" smtClean="0"/>
              <a:t>3/4/2021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4F707-D0F9-CC4D-BC24-D90835D71F04}" type="slidenum">
              <a:rPr lang="en-US" smtClean="0"/>
              <a:t>‹#›</a:t>
            </a:fld>
            <a:endParaRPr lang="en-US"/>
          </a:p>
        </p:txBody>
      </p:sp>
    </p:spTree>
    <p:extLst>
      <p:ext uri="{BB962C8B-B14F-4D97-AF65-F5344CB8AC3E}">
        <p14:creationId xmlns:p14="http://schemas.microsoft.com/office/powerpoint/2010/main" val="75995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ature.com/articles/d41586-019-01728-z"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iley.com/network/archive/wiley-supports-the-uk-reproducibility-network"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twitter.com/ucylpay/status/127615947473523097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go.nature.com/2gvcxt3"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nature.com/articles/d41586-020-02847-8#ref-CR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logs.scientificamerican.com/observations/i-love-preprints/" TargetMode="External"/><Relationship Id="rId7" Type="http://schemas.openxmlformats.org/officeDocument/2006/relationships/hyperlink" Target="https://www.researchgate.net/publication/323243852_Predominant_Patterns_of_Splicing_Evolution_on_Human_Chimpanzee_and_Macaque_Evolutionary_Lineage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biorxiv.org/content/early/2017/10/16/204255" TargetMode="External"/><Relationship Id="rId5" Type="http://schemas.openxmlformats.org/officeDocument/2006/relationships/hyperlink" Target="https://blogs.scientificamerican.com/observations/scientists-advertise-your-failures/" TargetMode="External"/><Relationship Id="rId4" Type="http://schemas.openxmlformats.org/officeDocument/2006/relationships/hyperlink" Target="https://www.wired.com/story/biologys-roiling-debate-over-publishing-preprint-research-early/"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iorxiv.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commission/sites/beta-political/files/budget-may2018-research-innovation_en.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crif.org/wcri2010"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nature.com/articles/d41586-019-01727-0" TargetMode="External"/><Relationship Id="rId5" Type="http://schemas.openxmlformats.org/officeDocument/2006/relationships/hyperlink" Target="https://www.nature.com/news/announcement-reducing-our-irreproducibility-1.12852" TargetMode="External"/><Relationship Id="rId4" Type="http://schemas.openxmlformats.org/officeDocument/2006/relationships/hyperlink" Target="https://wcrif.org/guidance/singapore-statemen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mc/articles/PMC2829174/pdf/CroatMedJ_51_0007.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ncbi.nlm.nih.gov/pmc/articles/PMC2829174/figure/F2/" TargetMode="External"/><Relationship Id="rId4" Type="http://schemas.openxmlformats.org/officeDocument/2006/relationships/hyperlink" Target="https://www.ncbi.nlm.nih.gov/pmc/articles/PMC2829174/#R25"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What we mean by “research integrity” and the role editors and publishers have in shaping its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Learn about current challenges from a publisher’s and journal’s perspective and how everyone involved in research can help to uphold research integrity.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solidFill>
              </a:rPr>
              <a:t> </a:t>
            </a:r>
            <a:endParaRPr lang="en-GB"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1</a:t>
            </a:fld>
            <a:endParaRPr lang="en-US"/>
          </a:p>
        </p:txBody>
      </p:sp>
    </p:spTree>
    <p:extLst>
      <p:ext uri="{BB962C8B-B14F-4D97-AF65-F5344CB8AC3E}">
        <p14:creationId xmlns:p14="http://schemas.microsoft.com/office/powerpoint/2010/main" val="186866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Authorship is complex – all sorts of cultural and subject differences come into play</a:t>
            </a:r>
          </a:p>
          <a:p>
            <a:r>
              <a:rPr lang="en-GB" dirty="0"/>
              <a:t>Read the question</a:t>
            </a:r>
          </a:p>
          <a:p>
            <a:endParaRPr lang="en-GB" dirty="0"/>
          </a:p>
          <a:p>
            <a:r>
              <a:rPr lang="en-GB" sz="1200" b="1" kern="1200" dirty="0">
                <a:solidFill>
                  <a:schemeClr val="tx1"/>
                </a:solidFill>
                <a:effectLst/>
                <a:latin typeface="+mn-lt"/>
                <a:ea typeface="+mn-ea"/>
                <a:cs typeface="+mn-cs"/>
              </a:rPr>
              <a:t>Slide 10 (after I describe the case, before I click to show the considerations in the lower half of the slide)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Does the case on this slide have an obvious solution? </a:t>
            </a:r>
          </a:p>
          <a:p>
            <a:r>
              <a:rPr lang="en-GB" sz="1200" kern="1200" dirty="0">
                <a:solidFill>
                  <a:schemeClr val="tx1"/>
                </a:solidFill>
                <a:effectLst/>
                <a:latin typeface="+mn-lt"/>
                <a:ea typeface="+mn-ea"/>
                <a:cs typeface="+mn-cs"/>
              </a:rPr>
              <a:t>1. It’s black and white, with an obvious solution</a:t>
            </a:r>
          </a:p>
          <a:p>
            <a:r>
              <a:rPr lang="en-GB" sz="1200" kern="1200" dirty="0">
                <a:solidFill>
                  <a:schemeClr val="tx1"/>
                </a:solidFill>
                <a:effectLst/>
                <a:latin typeface="+mn-lt"/>
                <a:ea typeface="+mn-ea"/>
                <a:cs typeface="+mn-cs"/>
              </a:rPr>
              <a:t>2. It’s grey, and requires consideration and judgement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Review poll results, Discuss considerations…</a:t>
            </a:r>
          </a:p>
          <a:p>
            <a:r>
              <a:rPr lang="en-GB" dirty="0"/>
              <a:t>ICMJE guidelines try to bring some clarity here, and are used widely (concept/execution, writing, approval, accountability)</a:t>
            </a:r>
          </a:p>
          <a:p>
            <a:r>
              <a:rPr lang="en-GB" dirty="0"/>
              <a:t>Have seen cases where individual signed an Materials Transfer Agreement that stipulated authorship if used. </a:t>
            </a:r>
          </a:p>
          <a:p>
            <a:r>
              <a:rPr lang="en-GB" dirty="0"/>
              <a:t>In majority of cases, authorship disputes mean journal puts manuscript on hold until resolved, usually by involving institution</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10</a:t>
            </a:fld>
            <a:endParaRPr lang="en-US"/>
          </a:p>
        </p:txBody>
      </p:sp>
    </p:spTree>
    <p:extLst>
      <p:ext uri="{BB962C8B-B14F-4D97-AF65-F5344CB8AC3E}">
        <p14:creationId xmlns:p14="http://schemas.microsoft.com/office/powerpoint/2010/main" val="3921594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Read the question</a:t>
            </a:r>
          </a:p>
          <a:p>
            <a:endParaRPr lang="en-GB" sz="1200" b="0" i="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Slide 11 (after I describe the case, before I click to show the considerations in the lower half of the slide)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Does the case on this slide have an obvious solution? </a:t>
            </a:r>
          </a:p>
          <a:p>
            <a:r>
              <a:rPr lang="en-GB" sz="1200" kern="1200" dirty="0">
                <a:solidFill>
                  <a:schemeClr val="tx1"/>
                </a:solidFill>
                <a:effectLst/>
                <a:latin typeface="+mn-lt"/>
                <a:ea typeface="+mn-ea"/>
                <a:cs typeface="+mn-cs"/>
              </a:rPr>
              <a:t>1. It’s black and white, with an obvious solution</a:t>
            </a:r>
          </a:p>
          <a:p>
            <a:r>
              <a:rPr lang="en-GB" sz="1200" kern="1200" dirty="0">
                <a:solidFill>
                  <a:schemeClr val="tx1"/>
                </a:solidFill>
                <a:effectLst/>
                <a:latin typeface="+mn-lt"/>
                <a:ea typeface="+mn-ea"/>
                <a:cs typeface="+mn-cs"/>
              </a:rPr>
              <a:t>2. It’s grey, and requires consideration and judgement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Review poll results, Discuss considerations…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retraction not used to punish. And journals don’t find misconduct – they ensure what they publish is correct and conforms to expected legal and ethical standards</a:t>
            </a:r>
          </a:p>
          <a:p>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11</a:t>
            </a:fld>
            <a:endParaRPr lang="en-US"/>
          </a:p>
        </p:txBody>
      </p:sp>
    </p:spTree>
    <p:extLst>
      <p:ext uri="{BB962C8B-B14F-4D97-AF65-F5344CB8AC3E}">
        <p14:creationId xmlns:p14="http://schemas.microsoft.com/office/powerpoint/2010/main" val="2672341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Read the question </a:t>
            </a:r>
          </a:p>
          <a:p>
            <a:r>
              <a:rPr lang="en-GB" sz="1200" b="0" i="0" kern="1200" dirty="0">
                <a:solidFill>
                  <a:schemeClr val="tx1"/>
                </a:solidFill>
                <a:effectLst/>
                <a:latin typeface="+mn-lt"/>
                <a:ea typeface="+mn-ea"/>
                <a:cs typeface="+mn-cs"/>
              </a:rPr>
              <a:t>fabricated (made up) or falsified (altered or partially deleted)</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Slide 12 (after I describe the case, before I click to show the considerations in the lower half of the slide)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Does the case on this slide have an obvious solution? </a:t>
            </a:r>
          </a:p>
          <a:p>
            <a:r>
              <a:rPr lang="en-GB" sz="1200" kern="1200" dirty="0">
                <a:solidFill>
                  <a:schemeClr val="tx1"/>
                </a:solidFill>
                <a:effectLst/>
                <a:latin typeface="+mn-lt"/>
                <a:ea typeface="+mn-ea"/>
                <a:cs typeface="+mn-cs"/>
              </a:rPr>
              <a:t>1. It’s black and white, with an obvious solution</a:t>
            </a:r>
          </a:p>
          <a:p>
            <a:r>
              <a:rPr lang="en-GB" sz="1200" kern="1200" dirty="0">
                <a:solidFill>
                  <a:schemeClr val="tx1"/>
                </a:solidFill>
                <a:effectLst/>
                <a:latin typeface="+mn-lt"/>
                <a:ea typeface="+mn-ea"/>
                <a:cs typeface="+mn-cs"/>
              </a:rPr>
              <a:t>2. It’s grey, and requires consideration and judgement</a:t>
            </a:r>
          </a:p>
          <a:p>
            <a:endParaRPr lang="en-GB" dirty="0"/>
          </a:p>
          <a:p>
            <a:r>
              <a:rPr lang="en-GB" sz="1200" kern="1200" dirty="0">
                <a:solidFill>
                  <a:schemeClr val="tx1"/>
                </a:solidFill>
                <a:effectLst/>
                <a:latin typeface="+mn-lt"/>
                <a:ea typeface="+mn-ea"/>
                <a:cs typeface="+mn-cs"/>
              </a:rPr>
              <a:t>Review poll results, Discuss considerations…</a:t>
            </a:r>
          </a:p>
        </p:txBody>
      </p:sp>
      <p:sp>
        <p:nvSpPr>
          <p:cNvPr id="4" name="Slide Number Placeholder 3"/>
          <p:cNvSpPr>
            <a:spLocks noGrp="1"/>
          </p:cNvSpPr>
          <p:nvPr>
            <p:ph type="sldNum" sz="quarter" idx="5"/>
          </p:nvPr>
        </p:nvSpPr>
        <p:spPr/>
        <p:txBody>
          <a:bodyPr/>
          <a:lstStyle/>
          <a:p>
            <a:fld id="{2A94F707-D0F9-CC4D-BC24-D90835D71F04}" type="slidenum">
              <a:rPr lang="en-US" smtClean="0"/>
              <a:t>12</a:t>
            </a:fld>
            <a:endParaRPr lang="en-US"/>
          </a:p>
        </p:txBody>
      </p:sp>
    </p:spTree>
    <p:extLst>
      <p:ext uri="{BB962C8B-B14F-4D97-AF65-F5344CB8AC3E}">
        <p14:creationId xmlns:p14="http://schemas.microsoft.com/office/powerpoint/2010/main" val="3600226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done ... What do we mean by research integrity?</a:t>
            </a:r>
            <a:r>
              <a:rPr lang="en-GB" dirty="0"/>
              <a:t>  </a:t>
            </a:r>
            <a:r>
              <a:rPr lang="en-US" dirty="0"/>
              <a:t>What issues do we see?  Case studies</a:t>
            </a:r>
          </a:p>
          <a:p>
            <a:r>
              <a:rPr lang="en-US" dirty="0"/>
              <a:t>Now let’s think about </a:t>
            </a:r>
            <a:r>
              <a:rPr lang="en-US" b="1" dirty="0"/>
              <a:t>How can we shape the future of research integrity?</a:t>
            </a:r>
          </a:p>
          <a:p>
            <a:r>
              <a:rPr lang="en-US" b="1" dirty="0"/>
              <a:t>5 areas: Systems, global/local, policy/process, training, and </a:t>
            </a:r>
            <a:r>
              <a:rPr lang="en-US" b="1" u="sng" dirty="0"/>
              <a:t>open science/open research</a:t>
            </a:r>
          </a:p>
          <a:p>
            <a:endParaRPr lang="en-GB" dirty="0"/>
          </a:p>
          <a:p>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13</a:t>
            </a:fld>
            <a:endParaRPr lang="en-US"/>
          </a:p>
        </p:txBody>
      </p:sp>
    </p:spTree>
    <p:extLst>
      <p:ext uri="{BB962C8B-B14F-4D97-AF65-F5344CB8AC3E}">
        <p14:creationId xmlns:p14="http://schemas.microsoft.com/office/powerpoint/2010/main" val="370458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has long been recognised and often quoted: </a:t>
            </a:r>
            <a:r>
              <a:rPr lang="en-US" sz="1200" dirty="0">
                <a:latin typeface="Open Sans" panose="020B0606030504020204" pitchFamily="34" charset="0"/>
                <a:ea typeface="Open Sans" panose="020B0606030504020204" pitchFamily="34" charset="0"/>
                <a:cs typeface="Open Sans" panose="020B0606030504020204" pitchFamily="34" charset="0"/>
              </a:rPr>
              <a:t>Integrity is a shared responsibility, and we all have a role; </a:t>
            </a:r>
            <a:r>
              <a:rPr lang="en-US" dirty="0"/>
              <a:t>No one stakeholder can do it alone</a:t>
            </a:r>
          </a:p>
          <a:p>
            <a:endParaRPr lang="en-GB" dirty="0"/>
          </a:p>
          <a:p>
            <a:r>
              <a:rPr lang="en-GB" sz="1200" b="0" i="0" kern="1200" dirty="0">
                <a:solidFill>
                  <a:schemeClr val="tx1"/>
                </a:solidFill>
                <a:effectLst/>
                <a:latin typeface="+mn-lt"/>
                <a:ea typeface="+mn-ea"/>
                <a:cs typeface="+mn-cs"/>
              </a:rPr>
              <a:t>You’ll remember the first poll… where you shared your reactions to the quote “Start a conversation about research integrity and many researchers will assume you’re talking about misconduct. Too often, they are wrong.”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quote is from the same article, in nature. [Read the quote]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“Research misconduct encompasses fraud, fabrication and plagiarism. It is essential to </a:t>
            </a:r>
            <a:r>
              <a:rPr lang="en-GB" sz="1200" b="0" i="0" u="none" strike="noStrike" kern="1200" dirty="0">
                <a:solidFill>
                  <a:schemeClr val="tx1"/>
                </a:solidFill>
                <a:effectLst/>
                <a:latin typeface="+mn-lt"/>
                <a:ea typeface="+mn-ea"/>
                <a:cs typeface="+mn-cs"/>
                <a:hlinkClick r:id="rId3"/>
              </a:rPr>
              <a:t>deal with such dishonesty thoroughly and fairly</a:t>
            </a:r>
            <a:r>
              <a:rPr lang="en-GB" sz="1200" b="0" i="0" kern="1200" dirty="0">
                <a:solidFill>
                  <a:schemeClr val="tx1"/>
                </a:solidFill>
                <a:effectLst/>
                <a:latin typeface="+mn-lt"/>
                <a:ea typeface="+mn-ea"/>
                <a:cs typeface="+mn-cs"/>
              </a:rPr>
              <a:t>, but it’s patching up a tear after the damage is done. Research integrity includes such investigations, but it is much more. </a:t>
            </a:r>
            <a:r>
              <a:rPr lang="en-GB" sz="1200" b="1" i="0" kern="1200" dirty="0">
                <a:solidFill>
                  <a:schemeClr val="tx1"/>
                </a:solidFill>
                <a:effectLst/>
                <a:latin typeface="+mn-lt"/>
                <a:ea typeface="+mn-ea"/>
                <a:cs typeface="+mn-cs"/>
              </a:rPr>
              <a:t>It is about creating systems that boost the quality, relevance and reliability of all research</a:t>
            </a:r>
            <a:r>
              <a:rPr lang="en-GB"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14</a:t>
            </a:fld>
            <a:endParaRPr lang="en-US"/>
          </a:p>
        </p:txBody>
      </p:sp>
    </p:spTree>
    <p:extLst>
      <p:ext uri="{BB962C8B-B14F-4D97-AF65-F5344CB8AC3E}">
        <p14:creationId xmlns:p14="http://schemas.microsoft.com/office/powerpoint/2010/main" val="3197945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When it comes to good practice in science, we need to think global but act local (e.g., APRI, WCRI, JST, Singapore Statement, COPE)</a:t>
            </a:r>
          </a:p>
          <a:p>
            <a:endParaRPr lang="en-GB" dirty="0"/>
          </a:p>
          <a:p>
            <a:r>
              <a:rPr lang="en-GB" dirty="0"/>
              <a:t>On this slide: </a:t>
            </a:r>
          </a:p>
          <a:p>
            <a:endParaRPr lang="en-GB" dirty="0"/>
          </a:p>
          <a:p>
            <a:pPr fontAlgn="base"/>
            <a:r>
              <a:rPr lang="en-GB" sz="1200" b="0" i="0" kern="1200" dirty="0">
                <a:solidFill>
                  <a:schemeClr val="tx1"/>
                </a:solidFill>
                <a:effectLst/>
                <a:latin typeface="+mn-lt"/>
                <a:ea typeface="+mn-ea"/>
                <a:cs typeface="+mn-cs"/>
              </a:rPr>
              <a:t>WCRI 2022 </a:t>
            </a:r>
            <a:r>
              <a:rPr lang="en-GB" sz="1200" b="1" i="1" kern="1200" dirty="0">
                <a:solidFill>
                  <a:schemeClr val="tx1"/>
                </a:solidFill>
                <a:effectLst/>
                <a:latin typeface="+mn-lt"/>
                <a:ea typeface="+mn-ea"/>
                <a:cs typeface="+mn-cs"/>
              </a:rPr>
              <a:t>Fostering Research Integrity in an Unequal World’</a:t>
            </a:r>
            <a:r>
              <a:rPr lang="en-GB" sz="1200" b="0" i="0" kern="1200" dirty="0">
                <a:solidFill>
                  <a:schemeClr val="tx1"/>
                </a:solidFill>
                <a:effectLst/>
                <a:latin typeface="+mn-lt"/>
                <a:ea typeface="+mn-ea"/>
                <a:cs typeface="+mn-cs"/>
              </a:rPr>
              <a:t>. Important RI stakeholders include researchers, institutional leaders, national and international policy makers, funders and journals. All disciplinary fields from the basic and applied natural and biomedical sciences to the humanities and social sciences. </a:t>
            </a:r>
          </a:p>
          <a:p>
            <a:endParaRPr lang="en-GB" dirty="0"/>
          </a:p>
          <a:p>
            <a:r>
              <a:rPr lang="en-GB" dirty="0"/>
              <a:t>APRI </a:t>
            </a:r>
            <a:r>
              <a:rPr lang="en-GB" sz="1200" b="1" i="0" kern="1200" dirty="0">
                <a:solidFill>
                  <a:schemeClr val="tx1"/>
                </a:solidFill>
                <a:effectLst/>
                <a:latin typeface="+mn-lt"/>
                <a:ea typeface="+mn-ea"/>
                <a:cs typeface="+mn-cs"/>
              </a:rPr>
              <a:t>Goals : Reinforcing the network for establishing research ethics in Asia-Pacific  countries. Also, to exchange information and efforts to further put in place research ethics in each country and set a culture of Responsible Conduct of Research  (RCR) that meets a global standard. </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94F707-D0F9-CC4D-BC24-D90835D71F04}" type="slidenum">
              <a:rPr lang="en-US" smtClean="0"/>
              <a:t>15</a:t>
            </a:fld>
            <a:endParaRPr lang="en-US"/>
          </a:p>
        </p:txBody>
      </p:sp>
    </p:spTree>
    <p:extLst>
      <p:ext uri="{BB962C8B-B14F-4D97-AF65-F5344CB8AC3E}">
        <p14:creationId xmlns:p14="http://schemas.microsoft.com/office/powerpoint/2010/main" val="3945280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Acting local means act where we have most immediate impact, on our own policies and processes.</a:t>
            </a:r>
          </a:p>
          <a:p>
            <a:endParaRPr lang="en-GB" dirty="0"/>
          </a:p>
          <a:p>
            <a:r>
              <a:rPr lang="en-GB" dirty="0"/>
              <a:t>We have 2 centuries of publishing history at Wiley – and long-term thinking, commitment to quality. But is that unvoiced commitment enough?</a:t>
            </a:r>
          </a:p>
          <a:p>
            <a:r>
              <a:rPr lang="en-GB" dirty="0"/>
              <a:t>No, it’s not. New challenges (papermills) require constant attention, require clear policies (which may be relatively stable) and processes (which need review and work)</a:t>
            </a:r>
          </a:p>
          <a:p>
            <a:endParaRPr lang="en-GB" dirty="0"/>
          </a:p>
          <a:p>
            <a:r>
              <a:rPr lang="en-GB" dirty="0"/>
              <a:t>Our goal editorially should be to help authors to deliver as much as is possible a complete and rigorous account of “what happened” so that readers can trust what they read.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We’re the only people who oversee and maintain integrity of published literature - so if issues come up after publication, we address them and transparently amend the article</a:t>
            </a:r>
          </a:p>
          <a:p>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16</a:t>
            </a:fld>
            <a:endParaRPr lang="en-US"/>
          </a:p>
        </p:txBody>
      </p:sp>
    </p:spTree>
    <p:extLst>
      <p:ext uri="{BB962C8B-B14F-4D97-AF65-F5344CB8AC3E}">
        <p14:creationId xmlns:p14="http://schemas.microsoft.com/office/powerpoint/2010/main" val="385015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Collab training – reaching out with our knowledge and expertise.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Here’s QUT Library in Collab with QUT Office for Research Ethics and Integrity – a </a:t>
            </a:r>
            <a:r>
              <a:rPr lang="en-GB" sz="1200" b="0" i="0" kern="1200" dirty="0" err="1">
                <a:solidFill>
                  <a:schemeClr val="tx1"/>
                </a:solidFill>
                <a:effectLst/>
                <a:latin typeface="+mn-lt"/>
                <a:ea typeface="+mn-ea"/>
                <a:cs typeface="+mn-cs"/>
              </a:rPr>
              <a:t>collab</a:t>
            </a:r>
            <a:r>
              <a:rPr lang="en-GB" sz="1200" b="0" i="0" kern="1200" dirty="0">
                <a:solidFill>
                  <a:schemeClr val="tx1"/>
                </a:solidFill>
                <a:effectLst/>
                <a:latin typeface="+mn-lt"/>
                <a:ea typeface="+mn-ea"/>
                <a:cs typeface="+mn-cs"/>
              </a:rPr>
              <a:t>, bridging silos</a:t>
            </a:r>
          </a:p>
          <a:p>
            <a:r>
              <a:rPr lang="en-GB" sz="1200" b="0" i="0" kern="1200" dirty="0">
                <a:solidFill>
                  <a:schemeClr val="tx1"/>
                </a:solidFill>
                <a:effectLst/>
                <a:latin typeface="+mn-lt"/>
                <a:ea typeface="+mn-ea"/>
                <a:cs typeface="+mn-cs"/>
              </a:rPr>
              <a:t>In 2020 Wiley in the UK did the same – with libraries, integrity teams, and the UK Repro Network – breaking barriers and silos</a:t>
            </a:r>
          </a:p>
          <a:p>
            <a:r>
              <a:rPr lang="en-GB" sz="1200" b="0" i="0" kern="1200" dirty="0">
                <a:solidFill>
                  <a:schemeClr val="tx1"/>
                </a:solidFill>
                <a:effectLst/>
                <a:latin typeface="+mn-lt"/>
                <a:ea typeface="+mn-ea"/>
                <a:cs typeface="+mn-cs"/>
              </a:rPr>
              <a:t>_______________________</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Queensland University of Technology (QUT), developing training courses about research integrity practices in authorship, publication, and Journal Peer Review. </a:t>
            </a:r>
          </a:p>
          <a:p>
            <a:r>
              <a:rPr lang="en-GB" sz="1200" b="0" i="0" kern="1200" dirty="0">
                <a:solidFill>
                  <a:schemeClr val="tx1"/>
                </a:solidFill>
                <a:effectLst/>
                <a:latin typeface="+mn-lt"/>
                <a:ea typeface="+mn-ea"/>
                <a:cs typeface="+mn-cs"/>
              </a:rPr>
              <a:t> the development of </a:t>
            </a:r>
            <a:r>
              <a:rPr lang="en-GB" sz="1200" b="0" i="1" kern="1200" dirty="0">
                <a:solidFill>
                  <a:schemeClr val="tx1"/>
                </a:solidFill>
                <a:effectLst/>
                <a:latin typeface="+mn-lt"/>
                <a:ea typeface="+mn-ea"/>
                <a:cs typeface="+mn-cs"/>
              </a:rPr>
              <a:t>integrated</a:t>
            </a:r>
            <a:r>
              <a:rPr lang="en-GB" sz="1200" b="0" i="0" kern="1200" dirty="0">
                <a:solidFill>
                  <a:schemeClr val="tx1"/>
                </a:solidFill>
                <a:effectLst/>
                <a:latin typeface="+mn-lt"/>
                <a:ea typeface="+mn-ea"/>
                <a:cs typeface="+mn-cs"/>
              </a:rPr>
              <a:t> research integrity courses to complement the more specific research integrity training that is the topic of a compulsory online course. Our new courses are “integrated” in the sense that although they </a:t>
            </a:r>
            <a:r>
              <a:rPr lang="en-GB" sz="1200" b="0" i="1" kern="1200" dirty="0">
                <a:solidFill>
                  <a:schemeClr val="tx1"/>
                </a:solidFill>
                <a:effectLst/>
                <a:latin typeface="+mn-lt"/>
                <a:ea typeface="+mn-ea"/>
                <a:cs typeface="+mn-cs"/>
              </a:rPr>
              <a:t>promote</a:t>
            </a:r>
            <a:r>
              <a:rPr lang="en-GB" sz="1200" b="0" i="0" kern="1200" dirty="0">
                <a:solidFill>
                  <a:schemeClr val="tx1"/>
                </a:solidFill>
                <a:effectLst/>
                <a:latin typeface="+mn-lt"/>
                <a:ea typeface="+mn-ea"/>
                <a:cs typeface="+mn-cs"/>
              </a:rPr>
              <a:t> research integrity, they are not explicitly </a:t>
            </a:r>
            <a:r>
              <a:rPr lang="en-GB" sz="1200" b="0" i="1" kern="1200" dirty="0">
                <a:solidFill>
                  <a:schemeClr val="tx1"/>
                </a:solidFill>
                <a:effectLst/>
                <a:latin typeface="+mn-lt"/>
                <a:ea typeface="+mn-ea"/>
                <a:cs typeface="+mn-cs"/>
              </a:rPr>
              <a:t>about</a:t>
            </a:r>
            <a:r>
              <a:rPr lang="en-GB" sz="1200" b="0" i="0" kern="1200" dirty="0">
                <a:solidFill>
                  <a:schemeClr val="tx1"/>
                </a:solidFill>
                <a:effectLst/>
                <a:latin typeface="+mn-lt"/>
                <a:ea typeface="+mn-ea"/>
                <a:cs typeface="+mn-cs"/>
              </a:rPr>
              <a:t> research integrity.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Wiley… In our pursuit of new approaches that make research as reliable and trustworthy as it can be, we recently partnered with </a:t>
            </a:r>
            <a:r>
              <a:rPr lang="en-GB" sz="1200" b="1" i="0" u="none" strike="noStrike" kern="1200" dirty="0">
                <a:solidFill>
                  <a:schemeClr val="tx1"/>
                </a:solidFill>
                <a:effectLst/>
                <a:latin typeface="+mn-lt"/>
                <a:ea typeface="+mn-ea"/>
                <a:cs typeface="+mn-cs"/>
                <a:hlinkClick r:id="rId3"/>
              </a:rPr>
              <a:t>UKRN</a:t>
            </a:r>
            <a:r>
              <a:rPr lang="en-GB" sz="1200" b="0" i="0" kern="1200" dirty="0">
                <a:solidFill>
                  <a:schemeClr val="tx1"/>
                </a:solidFill>
                <a:effectLst/>
                <a:latin typeface="+mn-lt"/>
                <a:ea typeface="+mn-ea"/>
                <a:cs typeface="+mn-cs"/>
              </a:rPr>
              <a:t> to host a series of open research workshops, over 6 months, across 9 UK universities, and involving over 250 researchers.</a:t>
            </a:r>
          </a:p>
          <a:p>
            <a:r>
              <a:rPr lang="en-GB" sz="1200" b="0" i="0" kern="1200" dirty="0">
                <a:solidFill>
                  <a:schemeClr val="tx1"/>
                </a:solidFill>
                <a:effectLst/>
                <a:latin typeface="+mn-lt"/>
                <a:ea typeface="+mn-ea"/>
                <a:cs typeface="+mn-cs"/>
              </a:rPr>
              <a:t>Workshops were bespoke depending on university and researcher needs. Latterly they were delivered </a:t>
            </a:r>
            <a:r>
              <a:rPr lang="en-GB" sz="1200" b="1" i="0" u="none" strike="noStrike" kern="1200" dirty="0">
                <a:solidFill>
                  <a:schemeClr val="tx1"/>
                </a:solidFill>
                <a:effectLst/>
                <a:latin typeface="+mn-lt"/>
                <a:ea typeface="+mn-ea"/>
                <a:cs typeface="+mn-cs"/>
                <a:hlinkClick r:id="rId4"/>
              </a:rPr>
              <a:t>virtually</a:t>
            </a:r>
            <a:r>
              <a:rPr lang="en-GB" sz="1200" b="0" i="0" kern="1200" dirty="0">
                <a:solidFill>
                  <a:schemeClr val="tx1"/>
                </a:solidFill>
                <a:effectLst/>
                <a:latin typeface="+mn-lt"/>
                <a:ea typeface="+mn-ea"/>
                <a:cs typeface="+mn-cs"/>
              </a:rPr>
              <a:t>, and overall the audience response and participation exceeded all expectations. Topics on offer included: preprints, authorship, registered reports, data sharing, and open access.  </a:t>
            </a:r>
          </a:p>
          <a:p>
            <a:br>
              <a:rPr lang="en-GB" dirty="0"/>
            </a:br>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94F707-D0F9-CC4D-BC24-D90835D71F04}" type="slidenum">
              <a:rPr lang="en-US" smtClean="0"/>
              <a:t>17</a:t>
            </a:fld>
            <a:endParaRPr lang="en-US"/>
          </a:p>
        </p:txBody>
      </p:sp>
    </p:spTree>
    <p:extLst>
      <p:ext uri="{BB962C8B-B14F-4D97-AF65-F5344CB8AC3E}">
        <p14:creationId xmlns:p14="http://schemas.microsoft.com/office/powerpoint/2010/main" val="3510376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Ensure openness. </a:t>
            </a:r>
          </a:p>
          <a:p>
            <a:endParaRPr lang="en-GB" dirty="0"/>
          </a:p>
          <a:p>
            <a:r>
              <a:rPr lang="en-GB" dirty="0"/>
              <a:t>Niels </a:t>
            </a:r>
            <a:r>
              <a:rPr lang="en-GB" dirty="0" err="1"/>
              <a:t>Mejlgaard</a:t>
            </a:r>
            <a:r>
              <a:rPr lang="en-GB" dirty="0"/>
              <a:t> is professor of political science at Aarhus University, Denmark. Lead author on initial report from SOPS4RI … </a:t>
            </a:r>
            <a:r>
              <a:rPr lang="en-GB" sz="1200" b="0" i="0" kern="1200" dirty="0">
                <a:solidFill>
                  <a:schemeClr val="tx1"/>
                </a:solidFill>
                <a:effectLst/>
                <a:latin typeface="+mn-lt"/>
                <a:ea typeface="+mn-ea"/>
                <a:cs typeface="+mn-cs"/>
              </a:rPr>
              <a:t>Standard Operating Procedures for Research Integrity (SOPs4RI),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SOPs4RI will establish an inventory of relevant Standard Operating Procedures (SOPs) and Guidelines that RPOs and RFOs can draw on when developing governance arrangements promoting strong research integrity cultures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Found firm consensus on nine topics in the table</a:t>
            </a:r>
          </a:p>
          <a:p>
            <a:r>
              <a:rPr lang="en-GB" sz="1200" b="0" i="0" kern="1200" dirty="0">
                <a:solidFill>
                  <a:schemeClr val="tx1"/>
                </a:solidFill>
                <a:effectLst/>
                <a:latin typeface="+mn-lt"/>
                <a:ea typeface="+mn-ea"/>
                <a:cs typeface="+mn-cs"/>
              </a:rPr>
              <a:t>_______________</a:t>
            </a:r>
          </a:p>
          <a:p>
            <a:r>
              <a:rPr lang="en-GB" sz="1200" b="0" i="0" kern="1200" dirty="0">
                <a:solidFill>
                  <a:schemeClr val="tx1"/>
                </a:solidFill>
                <a:effectLst/>
                <a:latin typeface="+mn-lt"/>
                <a:ea typeface="+mn-ea"/>
                <a:cs typeface="+mn-cs"/>
              </a:rPr>
              <a:t>included 2 scoping reviews of the literature; 23 interviews with research-integrity experts across research institutions, funding organizations and committees; a Delphi study — an iterative, consensus-oriented study — involving a panel of 69 research-integrity policymakers; and 30 focus groups across European countries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European Union’s next research-funding programme, Horizon Europe — which starts next year and runs until 2027 — will confirm a strong commitment to research integrity (see </a:t>
            </a:r>
            <a:r>
              <a:rPr lang="en-GB" sz="1200" b="0" i="0" u="none" strike="noStrike" kern="1200" dirty="0">
                <a:solidFill>
                  <a:schemeClr val="tx1"/>
                </a:solidFill>
                <a:effectLst/>
                <a:latin typeface="+mn-lt"/>
                <a:ea typeface="+mn-ea"/>
                <a:cs typeface="+mn-cs"/>
                <a:hlinkClick r:id="rId3"/>
              </a:rPr>
              <a:t>go.nature.com/2gvcxt3</a:t>
            </a:r>
            <a:r>
              <a:rPr lang="en-GB" sz="1200" b="0" i="0" kern="1200" dirty="0">
                <a:solidFill>
                  <a:schemeClr val="tx1"/>
                </a:solidFill>
                <a:effectLst/>
                <a:latin typeface="+mn-lt"/>
                <a:ea typeface="+mn-ea"/>
                <a:cs typeface="+mn-cs"/>
              </a:rPr>
              <a:t>). It is expected that institutions receiving funding from the €81-billion (US$96-billion) programme will be required to have clear plans and procedures in place for research integrity</a:t>
            </a:r>
            <a:r>
              <a:rPr lang="en-GB" sz="1200" b="0" i="0" u="none" strike="noStrike" kern="1200" baseline="30000" dirty="0">
                <a:solidFill>
                  <a:schemeClr val="tx1"/>
                </a:solidFill>
                <a:effectLst/>
                <a:latin typeface="+mn-lt"/>
                <a:ea typeface="+mn-ea"/>
                <a:cs typeface="+mn-cs"/>
                <a:hlinkClick r:id="rId4"/>
              </a:rPr>
              <a:t>3</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fld id="{01C8F339-1105-40F5-9A83-0756874EAF4E}" type="slidenum">
              <a:rPr lang="en-GB" smtClean="0"/>
              <a:t>18</a:t>
            </a:fld>
            <a:endParaRPr lang="en-GB"/>
          </a:p>
        </p:txBody>
      </p:sp>
    </p:spTree>
    <p:extLst>
      <p:ext uri="{BB962C8B-B14F-4D97-AF65-F5344CB8AC3E}">
        <p14:creationId xmlns:p14="http://schemas.microsoft.com/office/powerpoint/2010/main" val="3798707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Specifically, when SOPs4RI talks about openness and clarity, let’s think about what we do as editors and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Open research  - openness and clarity within easy reach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diagram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2">
                    <a:lumMod val="75000"/>
                  </a:schemeClr>
                </a:solidFill>
              </a:rPr>
              <a:t>Helping researchers share their work with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2">
                    <a:lumMod val="75000"/>
                  </a:schemeClr>
                </a:solidFill>
              </a:rPr>
              <a:t>Maximizing the value of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2">
                    <a:lumMod val="75000"/>
                  </a:schemeClr>
                </a:solidFill>
              </a:rPr>
              <a:t>Helping researchers work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2">
                    <a:lumMod val="75000"/>
                  </a:schemeClr>
                </a:solidFill>
              </a:rPr>
              <a:t>Transparency in research communication and peer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2">
                    <a:lumMod val="75000"/>
                  </a:schemeClr>
                </a:solidFill>
              </a:rPr>
              <a:t>Making sure researchers get credit for </a:t>
            </a:r>
            <a:r>
              <a:rPr lang="en-GB" i="1" dirty="0">
                <a:solidFill>
                  <a:schemeClr val="bg2">
                    <a:lumMod val="75000"/>
                  </a:schemeClr>
                </a:solidFill>
              </a:rPr>
              <a:t>all </a:t>
            </a:r>
            <a:r>
              <a:rPr lang="en-GB" dirty="0">
                <a:solidFill>
                  <a:schemeClr val="bg2">
                    <a:lumMod val="75000"/>
                  </a:schemeClr>
                </a:solidFill>
              </a:rPr>
              <a:t>their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19</a:t>
            </a:fld>
            <a:endParaRPr lang="en-US"/>
          </a:p>
        </p:txBody>
      </p:sp>
    </p:spTree>
    <p:extLst>
      <p:ext uri="{BB962C8B-B14F-4D97-AF65-F5344CB8AC3E}">
        <p14:creationId xmlns:p14="http://schemas.microsoft.com/office/powerpoint/2010/main" val="392872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2</a:t>
            </a:fld>
            <a:endParaRPr lang="en-US"/>
          </a:p>
        </p:txBody>
      </p:sp>
    </p:spTree>
    <p:extLst>
      <p:ext uri="{BB962C8B-B14F-4D97-AF65-F5344CB8AC3E}">
        <p14:creationId xmlns:p14="http://schemas.microsoft.com/office/powerpoint/2010/main" val="2734830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Wiley supports the open choices researchers want to make in:  </a:t>
            </a:r>
            <a:r>
              <a:rPr lang="en-GB" b="1" dirty="0"/>
              <a:t>Open Access</a:t>
            </a:r>
            <a:r>
              <a:rPr lang="en-GB" dirty="0"/>
              <a:t>, with </a:t>
            </a:r>
            <a:r>
              <a:rPr lang="en-GB" b="1" dirty="0"/>
              <a:t>Preprints</a:t>
            </a:r>
            <a:r>
              <a:rPr lang="en-GB" dirty="0"/>
              <a:t>, and with </a:t>
            </a:r>
            <a:r>
              <a:rPr lang="en-GB" b="1" dirty="0"/>
              <a:t>Open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Let’s focus on those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20</a:t>
            </a:fld>
            <a:endParaRPr lang="en-US"/>
          </a:p>
        </p:txBody>
      </p:sp>
    </p:spTree>
    <p:extLst>
      <p:ext uri="{BB962C8B-B14F-4D97-AF65-F5344CB8AC3E}">
        <p14:creationId xmlns:p14="http://schemas.microsoft.com/office/powerpoint/2010/main" val="56076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What’s preprint? This is Elijah </a:t>
            </a:r>
            <a:r>
              <a:rPr lang="en-GB" sz="1200" dirty="0"/>
              <a:t>Lowenstein, a biologist in Berlin. He</a:t>
            </a:r>
            <a:r>
              <a:rPr lang="en-GB" sz="1200" b="0" i="0" kern="1200" dirty="0">
                <a:solidFill>
                  <a:schemeClr val="tx1"/>
                </a:solidFill>
                <a:effectLst/>
                <a:latin typeface="+mn-lt"/>
                <a:ea typeface="+mn-ea"/>
                <a:cs typeface="+mn-cs"/>
              </a:rPr>
              <a:t> says in Scientific American, that he loves preprints.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He also explains that a preprint is a draft version of a potential journal article. For Elijah Lowenstein, preprints are awesome:</a:t>
            </a:r>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THEY SAVE TIME -- THEY BRING THE DISCUSSION ONLINE </a:t>
            </a:r>
          </a:p>
          <a:p>
            <a:pPr fontAlgn="base"/>
            <a:r>
              <a:rPr lang="en-GB" sz="1200" b="1" i="0" kern="1200" dirty="0">
                <a:solidFill>
                  <a:schemeClr val="tx1"/>
                </a:solidFill>
                <a:effectLst/>
                <a:latin typeface="+mn-lt"/>
                <a:ea typeface="+mn-ea"/>
                <a:cs typeface="+mn-cs"/>
              </a:rPr>
              <a:t>THEY LET RESEARCHERS SHARE NEGATIVE RESULTS -- THEY FOSTER A MORE OPEN RESEARCH CULTURE</a:t>
            </a:r>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dirty="0">
                <a:hlinkClick r:id="rId3"/>
              </a:rPr>
              <a:t>https://blogs.scientificamerican.com/observations/i-love-preprints/</a:t>
            </a:r>
            <a:r>
              <a:rPr lang="en-GB" dirty="0"/>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__________________</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THEY SAVE TIME</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“The thing is, researchers in biomedical science wait an average of </a:t>
            </a:r>
            <a:r>
              <a:rPr lang="en-GB" sz="1200" b="0" i="0" u="none" strike="noStrike" kern="1200" dirty="0">
                <a:solidFill>
                  <a:schemeClr val="tx1"/>
                </a:solidFill>
                <a:effectLst/>
                <a:latin typeface="+mn-lt"/>
                <a:ea typeface="+mn-ea"/>
                <a:cs typeface="+mn-cs"/>
                <a:hlinkClick r:id="rId4"/>
              </a:rPr>
              <a:t>eight months</a:t>
            </a:r>
            <a:r>
              <a:rPr lang="en-GB" sz="1200" b="0" i="0" kern="1200" dirty="0">
                <a:solidFill>
                  <a:schemeClr val="tx1"/>
                </a:solidFill>
                <a:effectLst/>
                <a:latin typeface="+mn-lt"/>
                <a:ea typeface="+mn-ea"/>
                <a:cs typeface="+mn-cs"/>
              </a:rPr>
              <a:t> after submitting their article to a journal for it to be published. Eight months is a very long time for a graduate student who wants to eventually, you know, graduate.”</a:t>
            </a:r>
          </a:p>
          <a:p>
            <a:pPr fontAlgn="base"/>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THEY BRING THE DISCUSSION ONLINE </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“Talking about my research with my </a:t>
            </a:r>
            <a:r>
              <a:rPr lang="en-GB" sz="1200" b="0" i="0" kern="1200" dirty="0" err="1">
                <a:solidFill>
                  <a:schemeClr val="tx1"/>
                </a:solidFill>
                <a:effectLst/>
                <a:latin typeface="+mn-lt"/>
                <a:ea typeface="+mn-ea"/>
                <a:cs typeface="+mn-cs"/>
              </a:rPr>
              <a:t>labmates</a:t>
            </a:r>
            <a:r>
              <a:rPr lang="en-GB" sz="1200" b="0" i="0" kern="1200" dirty="0">
                <a:solidFill>
                  <a:schemeClr val="tx1"/>
                </a:solidFill>
                <a:effectLst/>
                <a:latin typeface="+mn-lt"/>
                <a:ea typeface="+mn-ea"/>
                <a:cs typeface="+mn-cs"/>
              </a:rPr>
              <a:t> made me realize that science isn’t as straight forward as I thought it would be. They challenge my ideas and I challenge theirs.” </a:t>
            </a:r>
          </a:p>
          <a:p>
            <a:pPr fontAlgn="base"/>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THEY LET RESEARCHERS SHARE NEGATIVE RESULTS</a:t>
            </a:r>
          </a:p>
          <a:p>
            <a:pPr fontAlgn="base"/>
            <a:r>
              <a:rPr lang="en-GB" sz="1200" b="0" i="0" kern="1200" dirty="0">
                <a:solidFill>
                  <a:schemeClr val="tx1"/>
                </a:solidFill>
                <a:effectLst/>
                <a:latin typeface="+mn-lt"/>
                <a:ea typeface="+mn-ea"/>
                <a:cs typeface="+mn-cs"/>
              </a:rPr>
              <a:t>Once you start doing your own experiments, you realize that most of them don’t work. I wish more people would </a:t>
            </a:r>
            <a:r>
              <a:rPr lang="en-GB" sz="1200" b="0" i="0" u="none" strike="noStrike" kern="1200" dirty="0">
                <a:solidFill>
                  <a:schemeClr val="tx1"/>
                </a:solidFill>
                <a:effectLst/>
                <a:latin typeface="+mn-lt"/>
                <a:ea typeface="+mn-ea"/>
                <a:cs typeface="+mn-cs"/>
                <a:hlinkClick r:id="rId5"/>
              </a:rPr>
              <a:t>write about these failures</a:t>
            </a:r>
            <a:r>
              <a:rPr lang="en-GB" sz="1200" b="0" i="0" u="none" strike="noStrike" kern="120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fontAlgn="base"/>
            <a:br>
              <a:rPr lang="en-GB" dirty="0"/>
            </a:br>
            <a:r>
              <a:rPr lang="en-GB" sz="1200" b="1" i="0" kern="1200" dirty="0">
                <a:solidFill>
                  <a:schemeClr val="tx1"/>
                </a:solidFill>
                <a:effectLst/>
                <a:latin typeface="+mn-lt"/>
                <a:ea typeface="+mn-ea"/>
                <a:cs typeface="+mn-cs"/>
              </a:rPr>
              <a:t>THEY FOSTER A MORE OPEN RESEARCH CULTURE</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I made my first contribution to this culture in October, 2017 with this </a:t>
            </a:r>
            <a:r>
              <a:rPr lang="en-GB" sz="1200" b="0" i="0" u="none" strike="noStrike" kern="1200" dirty="0">
                <a:solidFill>
                  <a:schemeClr val="tx1"/>
                </a:solidFill>
                <a:effectLst/>
                <a:latin typeface="+mn-lt"/>
                <a:ea typeface="+mn-ea"/>
                <a:cs typeface="+mn-cs"/>
                <a:hlinkClick r:id="rId6"/>
              </a:rPr>
              <a:t>preprint</a:t>
            </a:r>
            <a:r>
              <a:rPr lang="en-GB" sz="1200" b="0" i="0" kern="1200" dirty="0">
                <a:solidFill>
                  <a:schemeClr val="tx1"/>
                </a:solidFill>
                <a:effectLst/>
                <a:latin typeface="+mn-lt"/>
                <a:ea typeface="+mn-ea"/>
                <a:cs typeface="+mn-cs"/>
              </a:rPr>
              <a:t>, which was finally </a:t>
            </a:r>
            <a:r>
              <a:rPr lang="en-GB" sz="1200" b="0" i="0" u="none" strike="noStrike" kern="1200" dirty="0">
                <a:solidFill>
                  <a:schemeClr val="tx1"/>
                </a:solidFill>
                <a:effectLst/>
                <a:latin typeface="+mn-lt"/>
                <a:ea typeface="+mn-ea"/>
                <a:cs typeface="+mn-cs"/>
                <a:hlinkClick r:id="rId7"/>
              </a:rPr>
              <a:t>published</a:t>
            </a:r>
            <a:r>
              <a:rPr lang="en-GB" sz="1200" b="0" i="0" kern="1200" dirty="0">
                <a:solidFill>
                  <a:schemeClr val="tx1"/>
                </a:solidFill>
                <a:effectLst/>
                <a:latin typeface="+mn-lt"/>
                <a:ea typeface="+mn-ea"/>
                <a:cs typeface="+mn-cs"/>
              </a:rPr>
              <a:t> in a journal in February, 2018.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4F707-D0F9-CC4D-BC24-D90835D71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611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Of course, preprints have been a tradition in some disciplines like physics, since the early 1990s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Other communities were slower -- gaining momentum in the life sciences until the launch of </a:t>
            </a:r>
            <a:r>
              <a:rPr lang="en-US" sz="1200" b="0" i="0" u="sng" strike="noStrike" kern="1200" dirty="0">
                <a:solidFill>
                  <a:schemeClr val="tx1"/>
                </a:solidFill>
                <a:effectLst/>
                <a:latin typeface="+mn-lt"/>
                <a:ea typeface="+mn-ea"/>
                <a:cs typeface="+mn-cs"/>
                <a:hlinkClick r:id="rId3"/>
              </a:rPr>
              <a:t>bioRxiv</a:t>
            </a:r>
            <a:r>
              <a:rPr lang="en-US" sz="1200" b="0" i="0" u="sng" strike="noStrike" kern="1200" dirty="0">
                <a:solidFill>
                  <a:schemeClr val="tx1"/>
                </a:solidFill>
                <a:effectLst/>
                <a:latin typeface="+mn-lt"/>
                <a:ea typeface="+mn-ea"/>
                <a:cs typeface="+mn-cs"/>
              </a:rPr>
              <a:t> (</a:t>
            </a:r>
            <a:r>
              <a:rPr lang="en-US" dirty="0">
                <a:hlinkClick r:id="rId3"/>
              </a:rPr>
              <a:t>https://www.biorxiv.org/</a:t>
            </a:r>
            <a:r>
              <a:rPr lang="en-US" dirty="0"/>
              <a:t>)</a:t>
            </a:r>
            <a:r>
              <a:rPr lang="en-US" sz="1200" b="0" i="0" kern="1200" dirty="0">
                <a:solidFill>
                  <a:schemeClr val="tx1"/>
                </a:solidFill>
                <a:effectLst/>
                <a:latin typeface="+mn-lt"/>
                <a:ea typeface="+mn-ea"/>
                <a:cs typeface="+mn-cs"/>
              </a:rPr>
              <a:t> in 2013.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graphic from Science ... timeline of preprinting in the life sciences…from a slow burn to now exponential growth</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Astounding fact: Preprints are</a:t>
            </a:r>
            <a:r>
              <a:rPr lang="en-US" sz="1200" kern="1200" dirty="0">
                <a:solidFill>
                  <a:schemeClr val="tx1"/>
                </a:solidFill>
                <a:effectLst/>
                <a:latin typeface="+mn-lt"/>
                <a:ea typeface="+mn-ea"/>
                <a:cs typeface="+mn-cs"/>
              </a:rPr>
              <a:t> now growing many times faster than the number of journal articles published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numbers are much </a:t>
            </a:r>
            <a:r>
              <a:rPr lang="en-US" sz="1200" kern="1200" dirty="0" err="1">
                <a:solidFill>
                  <a:schemeClr val="tx1"/>
                </a:solidFill>
                <a:effectLst/>
                <a:latin typeface="+mn-lt"/>
                <a:ea typeface="+mn-ea"/>
                <a:cs typeface="+mn-cs"/>
              </a:rPr>
              <a:t>mich</a:t>
            </a:r>
            <a:r>
              <a:rPr lang="en-US" sz="1200" kern="1200" dirty="0">
                <a:solidFill>
                  <a:schemeClr val="tx1"/>
                </a:solidFill>
                <a:effectLst/>
                <a:latin typeface="+mn-lt"/>
                <a:ea typeface="+mn-ea"/>
                <a:cs typeface="+mn-cs"/>
              </a:rPr>
              <a:t> smaller - preprints still only represent a small percentage of the articles published every year (~3% in biomedical/life sciences, for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while the numbers are small (for the moment), that was </a:t>
            </a:r>
            <a:r>
              <a:rPr lang="en-US" sz="1200" i="1"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publishers really started integrating preprints into their workflows AND before the unprecedented changes brought in by the COVID-19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Let’s look at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327" rtl="0" eaLnBrk="1" fontAlgn="auto" latinLnBrk="0" hangingPunct="1">
              <a:lnSpc>
                <a:spcPct val="100000"/>
              </a:lnSpc>
              <a:spcBef>
                <a:spcPts val="0"/>
              </a:spcBef>
              <a:spcAft>
                <a:spcPts val="0"/>
              </a:spcAft>
              <a:buClrTx/>
              <a:buSzTx/>
              <a:buFontTx/>
              <a:buNone/>
              <a:tabLst/>
              <a:defRPr/>
            </a:pPr>
            <a:r>
              <a:rPr lang="en-US" dirty="0"/>
              <a:t>things changed with COVID. </a:t>
            </a:r>
            <a:r>
              <a:rPr lang="en-US" b="1" dirty="0"/>
              <a:t>Significantly.</a:t>
            </a:r>
          </a:p>
          <a:p>
            <a:pPr marL="0" marR="0" lvl="0" indent="0" algn="l" defTabSz="914327" rtl="0" eaLnBrk="1" fontAlgn="auto" latinLnBrk="0" hangingPunct="1">
              <a:lnSpc>
                <a:spcPct val="100000"/>
              </a:lnSpc>
              <a:spcBef>
                <a:spcPts val="0"/>
              </a:spcBef>
              <a:spcAft>
                <a:spcPts val="0"/>
              </a:spcAft>
              <a:buClrTx/>
              <a:buSzTx/>
              <a:buFontTx/>
              <a:buNone/>
              <a:tabLst/>
              <a:defRPr/>
            </a:pPr>
            <a:r>
              <a:rPr lang="en-US" dirty="0"/>
              <a:t>The early, rapid dissemination that preprints provide came to the forefront during the COVID pandemic. </a:t>
            </a:r>
          </a:p>
          <a:p>
            <a:pPr marL="0" marR="0" lvl="0" indent="0" algn="l" defTabSz="914327" rtl="0" eaLnBrk="1" fontAlgn="auto" latinLnBrk="0" hangingPunct="1">
              <a:lnSpc>
                <a:spcPct val="100000"/>
              </a:lnSpc>
              <a:spcBef>
                <a:spcPts val="0"/>
              </a:spcBef>
              <a:spcAft>
                <a:spcPts val="0"/>
              </a:spcAft>
              <a:buClrTx/>
              <a:buSzTx/>
              <a:buFontTx/>
              <a:buNone/>
              <a:tabLst/>
              <a:defRPr/>
            </a:pPr>
            <a:r>
              <a:rPr lang="en-US" dirty="0"/>
              <a:t>At a time when literally every day means more lives lost, the research world has moved faster than many would have suspected possible, producing an absolutely staggering level of research output. </a:t>
            </a:r>
          </a:p>
          <a:p>
            <a:pPr marL="0" marR="0" lvl="0" indent="0" algn="l" defTabSz="914327" rtl="0" eaLnBrk="1" fontAlgn="auto" latinLnBrk="0" hangingPunct="1">
              <a:lnSpc>
                <a:spcPct val="100000"/>
              </a:lnSpc>
              <a:spcBef>
                <a:spcPts val="0"/>
              </a:spcBef>
              <a:spcAft>
                <a:spcPts val="0"/>
              </a:spcAft>
              <a:buClrTx/>
              <a:buSzTx/>
              <a:buFontTx/>
              <a:buNone/>
              <a:tabLst/>
              <a:defRPr/>
            </a:pPr>
            <a:r>
              <a:rPr lang="en-US" dirty="0"/>
              <a:t>Across a wide number of preprint servers, at periods in 2020 there were hundreds of COVID preprints posted PER DAY. </a:t>
            </a:r>
          </a:p>
          <a:p>
            <a:pPr marL="0" marR="0" lvl="0" indent="0" algn="l" defTabSz="914327" rtl="0" eaLnBrk="1" fontAlgn="auto" latinLnBrk="0" hangingPunct="1">
              <a:lnSpc>
                <a:spcPct val="100000"/>
              </a:lnSpc>
              <a:spcBef>
                <a:spcPts val="0"/>
              </a:spcBef>
              <a:spcAft>
                <a:spcPts val="0"/>
              </a:spcAft>
              <a:buClrTx/>
              <a:buSzTx/>
              <a:buFontTx/>
              <a:buNone/>
              <a:tabLst/>
              <a:defRPr/>
            </a:pPr>
            <a:endParaRPr lang="en-US" dirty="0"/>
          </a:p>
          <a:p>
            <a:r>
              <a:rPr lang="en-GB" sz="1200" b="1" kern="1200" dirty="0">
                <a:solidFill>
                  <a:schemeClr val="tx1"/>
                </a:solidFill>
                <a:effectLst/>
                <a:latin typeface="+mn-lt"/>
                <a:ea typeface="+mn-ea"/>
                <a:cs typeface="+mn-cs"/>
              </a:rPr>
              <a:t>This tells us something about how fast research and research publishing are evolving…</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…and it tells us something about how comfortable researchers are becoming with new open research practices </a:t>
            </a:r>
            <a:r>
              <a:rPr lang="en-GB" sz="1200" b="1" u="sng" kern="1200" dirty="0">
                <a:solidFill>
                  <a:schemeClr val="tx1"/>
                </a:solidFill>
                <a:effectLst/>
                <a:latin typeface="+mn-lt"/>
                <a:ea typeface="+mn-ea"/>
                <a:cs typeface="+mn-cs"/>
              </a:rPr>
              <a:t>where they find value</a:t>
            </a:r>
            <a:r>
              <a:rPr lang="en-GB" sz="1200" b="1" kern="1200" dirty="0">
                <a:solidFill>
                  <a:schemeClr val="tx1"/>
                </a:solidFill>
                <a:effectLst/>
                <a:latin typeface="+mn-lt"/>
                <a:ea typeface="+mn-ea"/>
                <a:cs typeface="+mn-cs"/>
              </a:rPr>
              <a:t>.</a:t>
            </a:r>
          </a:p>
          <a:p>
            <a:pPr marL="0" marR="0" lvl="0" indent="0" algn="l" defTabSz="91432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22</a:t>
            </a:fld>
            <a:endParaRPr lang="en-US"/>
          </a:p>
        </p:txBody>
      </p:sp>
    </p:spTree>
    <p:extLst>
      <p:ext uri="{BB962C8B-B14F-4D97-AF65-F5344CB8AC3E}">
        <p14:creationId xmlns:p14="http://schemas.microsoft.com/office/powerpoint/2010/main" val="1804852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is Jean-Claude Burgelman. He leads open science and data policy at the EC’s Directorate-General for Research and Innovation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Burgelman said “</a:t>
            </a:r>
            <a:r>
              <a:rPr lang="en-US" dirty="0"/>
              <a:t>Pretty soon all science will be data science”</a:t>
            </a:r>
            <a:r>
              <a:rPr lang="en-GB" sz="1200" dirty="0"/>
              <a:t> at the open science conference held at the UN late last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14246"/>
              </a:solidFill>
              <a:latin typeface="Source Sans Pro" charset="0"/>
              <a:ea typeface="Source Serif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reasons is that funders, like the one Burgelman worked for at the time, are putting requirements for data sharing into their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European Commission: Horizon Europe, the EUR100billion funding programme from the European Commission, which will challenge funded researchers to deliver: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"open access to publications, data, and to research data management plans" starting in 2021</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This </a:t>
            </a:r>
            <a:r>
              <a:rPr lang="en-US" dirty="0">
                <a:latin typeface="Source Serif Pro" panose="02040603050405020204" pitchFamily="18" charset="0"/>
                <a:ea typeface="Source Serif Pro" panose="02040603050405020204" pitchFamily="18" charset="0"/>
                <a:cs typeface="Times New Roman" panose="02020603050405020304" pitchFamily="18" charset="0"/>
              </a:rPr>
              <a:t>extends the open access policy of Horizon 2020, the previous funding framework, to more than journal articles.</a:t>
            </a:r>
            <a:endParaRPr lang="en-GB" sz="1200" dirty="0">
              <a:solidFill>
                <a:srgbClr val="414246"/>
              </a:solidFill>
              <a:latin typeface="Source Sans Pro" charset="0"/>
              <a:ea typeface="Source Serif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14246"/>
              </a:solidFill>
              <a:latin typeface="Source Sans Pro" charset="0"/>
              <a:ea typeface="Source Serif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 funding frameworks like Horizon Europe (2021 to 2027)</a:t>
            </a:r>
            <a:r>
              <a:rPr lang="en-GB" sz="1200" dirty="0">
                <a:solidFill>
                  <a:srgbClr val="414246"/>
                </a:solidFill>
                <a:latin typeface="Source Sans Pro" charset="0"/>
                <a:ea typeface="Source Serif Pro" charset="0"/>
              </a:rPr>
              <a:t>, and others around the world, are becoming quite insistent that </a:t>
            </a:r>
            <a:r>
              <a:rPr lang="en-US" dirty="0"/>
              <a:t>require that researchers share data</a:t>
            </a:r>
          </a:p>
          <a:p>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14246"/>
                </a:solidFill>
                <a:latin typeface="Source Sans Pro" charset="0"/>
                <a:ea typeface="Source Serif Pro" charset="0"/>
                <a:sym typeface="Wingdings" panose="05000000000000000000" pitchFamily="2" charset="2"/>
              </a:rPr>
              <a:t>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14246"/>
                </a:solidFill>
                <a:latin typeface="Source Sans Pro" charset="0"/>
                <a:ea typeface="Source Serif Pro" charset="0"/>
                <a:hlinkClick r:id="rId3"/>
              </a:rPr>
              <a:t>https://ec.europa.eu/commission/sites/beta-political/files/budget-may2018-research-innovation_en.pdf</a:t>
            </a:r>
            <a:r>
              <a:rPr lang="en-GB" sz="1200" dirty="0">
                <a:solidFill>
                  <a:srgbClr val="414246"/>
                </a:solidFill>
                <a:latin typeface="Source Sans Pro" charset="0"/>
                <a:ea typeface="Source Serif Pro"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4F707-D0F9-CC4D-BC24-D90835D71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915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4F707-D0F9-CC4D-BC24-D90835D71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515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is Heather Piwowar, a researcher and open access advocate – she has a bachelor’s and master’s degree from MIT in electrical engineering, 10 years of experience as a software engineer, and a Ph.D. in Biomedical Informatics.</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Heather and colleagues, in their study “The state of OA: a large-scale analysis of the prevalence and impact of Open Access articles” helps us understand how much of the literature is OA?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They looked at three samples, each of 100,000 articles, and found </a:t>
            </a:r>
            <a:r>
              <a:rPr lang="en-GB" sz="1200" b="1" i="0" kern="1200" dirty="0">
                <a:solidFill>
                  <a:schemeClr val="tx1"/>
                </a:solidFill>
                <a:effectLst/>
                <a:latin typeface="+mn-lt"/>
                <a:ea typeface="+mn-ea"/>
                <a:cs typeface="+mn-cs"/>
              </a:rPr>
              <a:t>27.9% are open access</a:t>
            </a:r>
            <a:r>
              <a:rPr lang="en-GB" sz="1200" b="0" i="0" kern="1200" dirty="0">
                <a:solidFill>
                  <a:schemeClr val="tx1"/>
                </a:solidFill>
                <a:effectLst/>
                <a:latin typeface="+mn-lt"/>
                <a:ea typeface="+mn-ea"/>
                <a:cs typeface="+mn-cs"/>
              </a:rPr>
              <a:t> (95% CI [27.6–28.2] – and that’s 27.9% of all DOI-assigned journal articles, using the </a:t>
            </a:r>
            <a:r>
              <a:rPr lang="en-GB" sz="1200" b="0" i="0" kern="1200" dirty="0" err="1">
                <a:solidFill>
                  <a:schemeClr val="tx1"/>
                </a:solidFill>
                <a:effectLst/>
                <a:latin typeface="+mn-lt"/>
                <a:ea typeface="+mn-ea"/>
                <a:cs typeface="+mn-cs"/>
              </a:rPr>
              <a:t>Crossref</a:t>
            </a:r>
            <a:r>
              <a:rPr lang="en-GB" sz="1200" b="0" i="0" kern="1200" dirty="0">
                <a:solidFill>
                  <a:schemeClr val="tx1"/>
                </a:solidFill>
                <a:effectLst/>
                <a:latin typeface="+mn-lt"/>
                <a:ea typeface="+mn-ea"/>
                <a:cs typeface="+mn-cs"/>
              </a:rPr>
              <a:t>-DOI)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Other estimates – like publishing industry market reports from Simba – agree that, by one method or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***About 30% of everything that researchers are publishing, now globally, they are publishing OA.***</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So what’s the impact of that for researchers? </a:t>
            </a:r>
            <a:r>
              <a:rPr lang="en-GB" sz="1200" b="1" i="0" kern="1200" dirty="0">
                <a:solidFill>
                  <a:schemeClr val="tx1"/>
                </a:solidFill>
                <a:effectLst/>
                <a:latin typeface="+mn-lt"/>
                <a:ea typeface="+mn-ea"/>
                <a:cs typeface="+mn-cs"/>
                <a:sym typeface="Wingdings" panose="05000000000000000000" pitchFamily="2" charset="2"/>
              </a:rPr>
              <a:t></a:t>
            </a: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From the same study, what is the scholarly impact of open access, measured in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Papers freely available obtain, on average, 18% more citations than expected</a:t>
            </a:r>
            <a:r>
              <a:rPr lang="en-GB" dirty="0"/>
              <a:t> (</a:t>
            </a:r>
            <a:r>
              <a:rPr lang="en-GB" sz="1200" b="0" i="0" kern="1200" dirty="0">
                <a:solidFill>
                  <a:schemeClr val="tx1"/>
                </a:solidFill>
                <a:effectLst/>
                <a:latin typeface="+mn-lt"/>
                <a:ea typeface="+mn-ea"/>
                <a:cs typeface="+mn-cs"/>
              </a:rPr>
              <a:t>accounting for age and discipline)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Another estimate, from the publisher Springer Nature, suggests on average OA articles are cited </a:t>
            </a:r>
            <a:r>
              <a:rPr lang="en-GB" b="1" dirty="0"/>
              <a:t>up to 60% more frequently</a:t>
            </a:r>
            <a:r>
              <a:rPr lang="en-GB" dirty="0"/>
              <a:t>, or 1.6 times, than similar subscription articles </a:t>
            </a:r>
            <a:endParaRPr lang="en-GB"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 action="ppaction://noaction"/>
              </a:rPr>
              <a:t>https://media.springernature.com/full/springer-cms/rest/v1/content/16462702/data/v1</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That’s more citations … and any lingering debate about this has turned into general acceptance that there is a real citation advantage associated with open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4F707-D0F9-CC4D-BC24-D90835D71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858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4F707-D0F9-CC4D-BC24-D90835D71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680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by research integrity?</a:t>
            </a:r>
            <a:r>
              <a:rPr lang="en-GB" dirty="0"/>
              <a:t> </a:t>
            </a:r>
          </a:p>
          <a:p>
            <a:r>
              <a:rPr lang="en-US" dirty="0"/>
              <a:t>What issues do we see? Case studies</a:t>
            </a:r>
          </a:p>
          <a:p>
            <a:r>
              <a:rPr lang="en-US" dirty="0"/>
              <a:t>How can we shape the future of research integrity?</a:t>
            </a:r>
          </a:p>
          <a:p>
            <a:r>
              <a:rPr lang="en-GB" dirty="0"/>
              <a:t>_______</a:t>
            </a:r>
          </a:p>
          <a:p>
            <a:r>
              <a:rPr lang="en-GB" dirty="0"/>
              <a:t>Solutions: We all have a role</a:t>
            </a:r>
          </a:p>
          <a:p>
            <a:r>
              <a:rPr lang="en-GB" dirty="0"/>
              <a:t>Think global and act local </a:t>
            </a:r>
          </a:p>
          <a:p>
            <a:r>
              <a:rPr lang="en-GB" dirty="0"/>
              <a:t>Establish clear policy and process</a:t>
            </a:r>
          </a:p>
          <a:p>
            <a:r>
              <a:rPr lang="en-GB" dirty="0"/>
              <a:t>Support collaborative training</a:t>
            </a:r>
          </a:p>
          <a:p>
            <a:r>
              <a:rPr lang="en-GB" dirty="0"/>
              <a:t>“Ensure openness and clarity in public engagement”</a:t>
            </a:r>
          </a:p>
        </p:txBody>
      </p:sp>
      <p:sp>
        <p:nvSpPr>
          <p:cNvPr id="4" name="Slide Number Placeholder 3"/>
          <p:cNvSpPr>
            <a:spLocks noGrp="1"/>
          </p:cNvSpPr>
          <p:nvPr>
            <p:ph type="sldNum" sz="quarter" idx="5"/>
          </p:nvPr>
        </p:nvSpPr>
        <p:spPr/>
        <p:txBody>
          <a:bodyPr/>
          <a:lstStyle/>
          <a:p>
            <a:fld id="{2A94F707-D0F9-CC4D-BC24-D90835D71F04}" type="slidenum">
              <a:rPr lang="en-US" smtClean="0"/>
              <a:t>27</a:t>
            </a:fld>
            <a:endParaRPr lang="en-US"/>
          </a:p>
        </p:txBody>
      </p:sp>
    </p:spTree>
    <p:extLst>
      <p:ext uri="{BB962C8B-B14F-4D97-AF65-F5344CB8AC3E}">
        <p14:creationId xmlns:p14="http://schemas.microsoft.com/office/powerpoint/2010/main" val="2015039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Preprints, open data, open access</a:t>
            </a:r>
          </a:p>
        </p:txBody>
      </p:sp>
      <p:sp>
        <p:nvSpPr>
          <p:cNvPr id="4" name="Slide Number Placeholder 3"/>
          <p:cNvSpPr>
            <a:spLocks noGrp="1"/>
          </p:cNvSpPr>
          <p:nvPr>
            <p:ph type="sldNum" sz="quarter" idx="5"/>
          </p:nvPr>
        </p:nvSpPr>
        <p:spPr/>
        <p:txBody>
          <a:bodyPr/>
          <a:lstStyle/>
          <a:p>
            <a:fld id="{01C8F339-1105-40F5-9A83-0756874EAF4E}" type="slidenum">
              <a:rPr lang="en-GB" smtClean="0"/>
              <a:t>28</a:t>
            </a:fld>
            <a:endParaRPr lang="en-GB"/>
          </a:p>
        </p:txBody>
      </p:sp>
    </p:spTree>
    <p:extLst>
      <p:ext uri="{BB962C8B-B14F-4D97-AF65-F5344CB8AC3E}">
        <p14:creationId xmlns:p14="http://schemas.microsoft.com/office/powerpoint/2010/main" val="2101504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to colleagues in the integrity in publishing group for their thoughts on this presentation, and for my Wiley colleagues in hosting this event.</a:t>
            </a:r>
          </a:p>
        </p:txBody>
      </p:sp>
      <p:sp>
        <p:nvSpPr>
          <p:cNvPr id="4" name="Slide Number Placeholder 3"/>
          <p:cNvSpPr>
            <a:spLocks noGrp="1"/>
          </p:cNvSpPr>
          <p:nvPr>
            <p:ph type="sldNum" sz="quarter" idx="5"/>
          </p:nvPr>
        </p:nvSpPr>
        <p:spPr/>
        <p:txBody>
          <a:bodyPr/>
          <a:lstStyle/>
          <a:p>
            <a:fld id="{2A94F707-D0F9-CC4D-BC24-D90835D71F04}" type="slidenum">
              <a:rPr lang="en-US" smtClean="0"/>
              <a:t>29</a:t>
            </a:fld>
            <a:endParaRPr lang="en-US"/>
          </a:p>
        </p:txBody>
      </p:sp>
    </p:spTree>
    <p:extLst>
      <p:ext uri="{BB962C8B-B14F-4D97-AF65-F5344CB8AC3E}">
        <p14:creationId xmlns:p14="http://schemas.microsoft.com/office/powerpoint/2010/main" val="428784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that true for you? Let’s do a poll!</a:t>
            </a:r>
          </a:p>
          <a:p>
            <a:endParaRPr lang="en-GB" dirty="0"/>
          </a:p>
          <a:p>
            <a:r>
              <a:rPr lang="en-GB" sz="1200" b="1" kern="1200" dirty="0">
                <a:solidFill>
                  <a:schemeClr val="tx1"/>
                </a:solidFill>
                <a:effectLst/>
                <a:latin typeface="+mn-lt"/>
                <a:ea typeface="+mn-ea"/>
                <a:cs typeface="+mn-cs"/>
              </a:rPr>
              <a:t>Slide 3 (I’ll read the slide, and say “Is that true for you? Let’s do a poll…”)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you start a conversation about research integrity what do you assume it will be about?</a:t>
            </a:r>
          </a:p>
          <a:p>
            <a:r>
              <a:rPr lang="en-GB" sz="1200" kern="1200" dirty="0">
                <a:solidFill>
                  <a:schemeClr val="tx1"/>
                </a:solidFill>
                <a:effectLst/>
                <a:latin typeface="+mn-lt"/>
                <a:ea typeface="+mn-ea"/>
                <a:cs typeface="+mn-cs"/>
              </a:rPr>
              <a:t>1. Misconduct investigations into possible fraud, fabrication, or plagiarism </a:t>
            </a:r>
          </a:p>
          <a:p>
            <a:r>
              <a:rPr lang="en-GB" sz="1200" kern="1200" dirty="0">
                <a:solidFill>
                  <a:schemeClr val="tx1"/>
                </a:solidFill>
                <a:effectLst/>
                <a:latin typeface="+mn-lt"/>
                <a:ea typeface="+mn-ea"/>
                <a:cs typeface="+mn-cs"/>
              </a:rPr>
              <a:t>2. Systems that boost the quality and reliability of research</a:t>
            </a:r>
          </a:p>
          <a:p>
            <a:r>
              <a:rPr lang="en-GB" sz="1200" kern="1200" dirty="0">
                <a:solidFill>
                  <a:schemeClr val="tx1"/>
                </a:solidFill>
                <a:effectLst/>
                <a:latin typeface="+mn-lt"/>
                <a:ea typeface="+mn-ea"/>
                <a:cs typeface="+mn-cs"/>
              </a:rPr>
              <a:t>3. Both of the above</a:t>
            </a:r>
          </a:p>
          <a:p>
            <a:r>
              <a:rPr lang="en-GB" sz="1200" kern="1200" dirty="0">
                <a:solidFill>
                  <a:schemeClr val="tx1"/>
                </a:solidFill>
                <a:effectLst/>
                <a:latin typeface="+mn-lt"/>
                <a:ea typeface="+mn-ea"/>
                <a:cs typeface="+mn-cs"/>
              </a:rPr>
              <a:t>4. Something different</a:t>
            </a:r>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3</a:t>
            </a:fld>
            <a:endParaRPr lang="en-US"/>
          </a:p>
        </p:txBody>
      </p:sp>
    </p:spTree>
    <p:extLst>
      <p:ext uri="{BB962C8B-B14F-4D97-AF65-F5344CB8AC3E}">
        <p14:creationId xmlns:p14="http://schemas.microsoft.com/office/powerpoint/2010/main" val="667289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C8F339-1105-40F5-9A83-0756874EAF4E}" type="slidenum">
              <a:rPr lang="en-GB" smtClean="0"/>
              <a:t>30</a:t>
            </a:fld>
            <a:endParaRPr lang="en-GB"/>
          </a:p>
        </p:txBody>
      </p:sp>
    </p:spTree>
    <p:extLst>
      <p:ext uri="{BB962C8B-B14F-4D97-AF65-F5344CB8AC3E}">
        <p14:creationId xmlns:p14="http://schemas.microsoft.com/office/powerpoint/2010/main" val="1203552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From Japan Science Technology Agency  with Japan Agency for Medical Research and Development with Ministry of Education, Culture, Sports, Science and Technology Japan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strike="noStrike" kern="1200" dirty="0">
                <a:solidFill>
                  <a:schemeClr val="tx1"/>
                </a:solidFill>
                <a:effectLst/>
                <a:latin typeface="+mn-lt"/>
                <a:ea typeface="+mn-ea"/>
                <a:cs typeface="+mn-cs"/>
              </a:rPr>
              <a:t>JST’s Conduct for Responsible Research Activities covers both…</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strike="noStrike" kern="1200" dirty="0">
                <a:solidFill>
                  <a:schemeClr val="tx1"/>
                </a:solidFill>
                <a:effectLst/>
                <a:latin typeface="+mn-lt"/>
                <a:ea typeface="+mn-ea"/>
                <a:cs typeface="+mn-cs"/>
              </a:rPr>
              <a:t>1. JST strictly condemns any misconduct in research activities.</a:t>
            </a:r>
          </a:p>
          <a:p>
            <a:pPr fontAlgn="base"/>
            <a:r>
              <a:rPr lang="en-GB" sz="1200" b="1" i="0" kern="1200" dirty="0">
                <a:solidFill>
                  <a:schemeClr val="tx1"/>
                </a:solidFill>
                <a:effectLst/>
                <a:latin typeface="+mn-lt"/>
                <a:ea typeface="+mn-ea"/>
                <a:cs typeface="+mn-cs"/>
              </a:rPr>
              <a:t>2. JST believes that honesty in research activities is extremely important for Japan, which seeks to develop itself through science and technology.</a:t>
            </a:r>
          </a:p>
          <a:p>
            <a:pPr fontAlgn="base"/>
            <a:r>
              <a:rPr lang="en-GB" sz="1200" b="1" i="0" kern="1200" dirty="0">
                <a:solidFill>
                  <a:schemeClr val="tx1"/>
                </a:solidFill>
                <a:effectLst/>
                <a:latin typeface="+mn-lt"/>
                <a:ea typeface="+mn-ea"/>
                <a:cs typeface="+mn-cs"/>
              </a:rPr>
              <a:t>3. JST supports honest and responsible research activities.</a:t>
            </a:r>
          </a:p>
          <a:p>
            <a:pPr fontAlgn="base"/>
            <a:r>
              <a:rPr lang="en-GB" sz="1200" b="1" i="0" kern="1200" dirty="0">
                <a:solidFill>
                  <a:schemeClr val="tx1"/>
                </a:solidFill>
                <a:effectLst/>
                <a:latin typeface="+mn-lt"/>
                <a:ea typeface="+mn-ea"/>
                <a:cs typeface="+mn-cs"/>
              </a:rPr>
              <a:t>4. JST will promote education in research ethics and reform its research</a:t>
            </a:r>
          </a:p>
          <a:p>
            <a:pPr fontAlgn="base"/>
            <a:endParaRPr lang="en-GB" sz="1200" b="1"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If you didn’t already read the booklet, then do! There’s a link on this slide.</a:t>
            </a:r>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______________________</a:t>
            </a:r>
          </a:p>
          <a:p>
            <a:pPr fontAlgn="base"/>
            <a:r>
              <a:rPr lang="en-GB" dirty="0"/>
              <a:t>Code of Conduct for Scientists</a:t>
            </a:r>
          </a:p>
          <a:p>
            <a:pPr fontAlgn="base"/>
            <a:r>
              <a:rPr lang="en-GB" dirty="0"/>
              <a:t>Scientists shall recognize that they are responsible for assuring the quality of the specialized knowledge and skills that they themselves create</a:t>
            </a:r>
          </a:p>
          <a:p>
            <a:pPr fontAlgn="base"/>
            <a:r>
              <a:rPr lang="en-GB" dirty="0"/>
              <a:t>Scientists shall always make judgments and act with honesty and integrity, </a:t>
            </a:r>
            <a:r>
              <a:rPr lang="en-GB" dirty="0" err="1"/>
              <a:t>endeavoring</a:t>
            </a:r>
            <a:r>
              <a:rPr lang="en-GB" dirty="0"/>
              <a:t> to maintain and improve their own expertise, abilities, and skills</a:t>
            </a:r>
          </a:p>
          <a:p>
            <a:pPr fontAlgn="base"/>
            <a:r>
              <a:rPr lang="en-GB" dirty="0"/>
              <a:t>“Statement Code of Conduct for Scientists-Revised Version-” (2013) Science Council of Japan</a:t>
            </a:r>
          </a:p>
          <a:p>
            <a:pPr fontAlgn="base"/>
            <a:endParaRPr lang="en-GB" sz="1200" b="1" i="0" kern="1200" dirty="0">
              <a:solidFill>
                <a:schemeClr val="tx1"/>
              </a:solidFill>
              <a:effectLst/>
              <a:latin typeface="+mn-lt"/>
              <a:ea typeface="+mn-ea"/>
              <a:cs typeface="+mn-cs"/>
            </a:endParaRPr>
          </a:p>
          <a:p>
            <a:pPr fontAlgn="base"/>
            <a:r>
              <a:rPr lang="en-GB" dirty="0"/>
              <a:t>Check Points for Prevention of Misconducts before Submitting Papers </a:t>
            </a:r>
          </a:p>
          <a:p>
            <a:pPr fontAlgn="base"/>
            <a:r>
              <a:rPr lang="en-GB" dirty="0"/>
              <a:t>□　Have you checked the ethical codes of the organization you belong to? </a:t>
            </a:r>
          </a:p>
          <a:p>
            <a:pPr fontAlgn="base"/>
            <a:r>
              <a:rPr lang="en-GB" dirty="0"/>
              <a:t>□　Have you checked the ethical codes and the authorship rules of academic societies you are affiliated with? </a:t>
            </a:r>
          </a:p>
          <a:p>
            <a:pPr fontAlgn="base"/>
            <a:r>
              <a:rPr lang="en-GB" dirty="0"/>
              <a:t>□　Have you checked the reproducibility of your research results before submitting papers? </a:t>
            </a:r>
          </a:p>
          <a:p>
            <a:pPr fontAlgn="base"/>
            <a:r>
              <a:rPr lang="en-GB" dirty="0"/>
              <a:t>□　Are your raw data, experimental specimen, and laboratory notebooks well stored and managed? </a:t>
            </a:r>
          </a:p>
          <a:p>
            <a:pPr fontAlgn="base"/>
            <a:r>
              <a:rPr lang="en-GB" dirty="0"/>
              <a:t>□　Has each of your </a:t>
            </a:r>
            <a:r>
              <a:rPr lang="en-GB" dirty="0" err="1"/>
              <a:t>coauthors</a:t>
            </a:r>
            <a:r>
              <a:rPr lang="en-GB" dirty="0"/>
              <a:t> confirmed his or her contribution and the shared responsibility in the publication? </a:t>
            </a:r>
          </a:p>
          <a:p>
            <a:pPr fontAlgn="base"/>
            <a:r>
              <a:rPr lang="en-GB" dirty="0"/>
              <a:t>□　Have you checked that your intended publication does not infringe upon duplication of publication as defined in the journal? </a:t>
            </a:r>
          </a:p>
          <a:p>
            <a:pPr fontAlgn="base"/>
            <a:r>
              <a:rPr lang="en-GB" dirty="0"/>
              <a:t>□　Have the expressions and contents in your submission paper cited other publications for avoidance of duplicate publications or plagiarism?</a:t>
            </a:r>
            <a:endParaRPr lang="en-GB" sz="1200" b="1"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4</a:t>
            </a:fld>
            <a:endParaRPr lang="en-US"/>
          </a:p>
        </p:txBody>
      </p:sp>
    </p:spTree>
    <p:extLst>
      <p:ext uri="{BB962C8B-B14F-4D97-AF65-F5344CB8AC3E}">
        <p14:creationId xmlns:p14="http://schemas.microsoft.com/office/powerpoint/2010/main" val="1153304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Thinking beyond Japan, and internationally, we have Singapore Statement from WCRI, in 2010</a:t>
            </a:r>
          </a:p>
          <a:p>
            <a:endParaRPr lang="en-US" sz="120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“product of the collective effort and insights of the 340 individuals from 51 countries who participated in the </a:t>
            </a:r>
            <a:r>
              <a:rPr lang="en-GB" sz="1200" b="0" i="0" u="none" strike="noStrike" kern="1200" dirty="0">
                <a:solidFill>
                  <a:schemeClr val="tx1"/>
                </a:solidFill>
                <a:effectLst/>
                <a:latin typeface="+mn-lt"/>
                <a:ea typeface="+mn-ea"/>
                <a:cs typeface="+mn-cs"/>
                <a:hlinkClick r:id="rId3"/>
              </a:rPr>
              <a:t>2nd World Conference on Research Integrity</a:t>
            </a:r>
            <a:r>
              <a:rPr lang="en-GB" sz="1200" b="0" i="0" kern="1200" dirty="0">
                <a:solidFill>
                  <a:schemeClr val="tx1"/>
                </a:solidFill>
                <a:effectLst/>
                <a:latin typeface="+mn-lt"/>
                <a:ea typeface="+mn-ea"/>
                <a:cs typeface="+mn-cs"/>
              </a:rPr>
              <a:t>. These included researchers, funders, representatives of research institutions (universities and research institutes) and research publishers, and it was published in 2010”</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Emphasis on </a:t>
            </a:r>
            <a:r>
              <a:rPr lang="en-GB" sz="1200" kern="1200" dirty="0">
                <a:solidFill>
                  <a:schemeClr val="tx1"/>
                </a:solidFill>
                <a:effectLst/>
                <a:latin typeface="+mn-lt"/>
                <a:ea typeface="+mn-ea"/>
                <a:cs typeface="+mn-cs"/>
              </a:rPr>
              <a:t>Systems that boost the quality and reliability of research</a:t>
            </a:r>
            <a:r>
              <a:rPr lang="en-US" sz="1200" kern="1200" dirty="0">
                <a:solidFill>
                  <a:schemeClr val="tx1"/>
                </a:solidFill>
                <a:effectLst/>
                <a:latin typeface="+mn-lt"/>
                <a:ea typeface="+mn-ea"/>
                <a:cs typeface="+mn-cs"/>
              </a:rPr>
              <a:t>: lists 14 responsibilities, 12 describe affirmative steps; 2 related to </a:t>
            </a:r>
            <a:r>
              <a:rPr lang="en-GB" sz="1200" b="1" kern="1200" dirty="0">
                <a:solidFill>
                  <a:schemeClr val="tx1"/>
                </a:solidFill>
                <a:effectLst/>
                <a:latin typeface="+mn-lt"/>
                <a:ea typeface="+mn-ea"/>
                <a:cs typeface="+mn-cs"/>
              </a:rPr>
              <a:t>“i</a:t>
            </a:r>
            <a:r>
              <a:rPr lang="en-GB" b="1" dirty="0"/>
              <a:t>rresponsible research practices” </a:t>
            </a:r>
            <a:r>
              <a:rPr lang="en-GB" b="0" dirty="0"/>
              <a:t>(note: not only misconduct, but broader)</a:t>
            </a:r>
            <a:r>
              <a:rPr lang="en-US" sz="1200" b="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_________________</a:t>
            </a:r>
          </a:p>
          <a:p>
            <a:r>
              <a:rPr lang="en-US" sz="1200" kern="1200" dirty="0">
                <a:solidFill>
                  <a:schemeClr val="tx1"/>
                </a:solidFill>
                <a:effectLst/>
                <a:latin typeface="+mn-lt"/>
                <a:ea typeface="+mn-ea"/>
                <a:cs typeface="+mn-cs"/>
              </a:rPr>
              <a:t>“The primary goal of research is to advance knowledge. For that knowledge to benefit research and society, it must be trustworthy </a:t>
            </a:r>
            <a:r>
              <a:rPr lang="en-US" sz="1200" kern="1200" dirty="0">
                <a:solidFill>
                  <a:schemeClr val="tx1"/>
                </a:solidFill>
                <a:effectLst/>
                <a:latin typeface="+mn-lt"/>
                <a:ea typeface="+mn-ea"/>
                <a:cs typeface="+mn-cs"/>
                <a:hlinkClick r:id="rId4"/>
              </a:rPr>
              <a:t>–</a:t>
            </a:r>
            <a:r>
              <a:rPr lang="en-US" sz="1200" kern="1200" dirty="0">
                <a:solidFill>
                  <a:schemeClr val="tx1"/>
                </a:solidFill>
                <a:effectLst/>
                <a:latin typeface="+mn-lt"/>
                <a:ea typeface="+mn-ea"/>
                <a:cs typeface="+mn-cs"/>
              </a:rPr>
              <a:t> and the Singapore Statement encompasses that</a:t>
            </a:r>
          </a:p>
          <a:p>
            <a:r>
              <a:rPr lang="en-GB" dirty="0">
                <a:hlinkClick r:id="rId4"/>
              </a:rPr>
              <a:t>https://wcrif.org/guidance/</a:t>
            </a:r>
            <a:r>
              <a:rPr lang="en-GB" dirty="0" err="1">
                <a:hlinkClick r:id="rId4"/>
              </a:rPr>
              <a:t>singapore</a:t>
            </a:r>
            <a:r>
              <a:rPr lang="en-GB" dirty="0">
                <a:hlinkClick r:id="rId4"/>
              </a:rPr>
              <a:t>-statement</a:t>
            </a:r>
            <a:r>
              <a:rPr lang="en-GB" dirty="0"/>
              <a:t>”</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_____________</a:t>
            </a:r>
          </a:p>
          <a:p>
            <a:r>
              <a:rPr lang="en-GB" sz="1200" b="0" i="0" kern="1200" dirty="0">
                <a:solidFill>
                  <a:schemeClr val="tx1"/>
                </a:solidFill>
                <a:effectLst/>
                <a:latin typeface="+mn-lt"/>
                <a:ea typeface="+mn-ea"/>
                <a:cs typeface="+mn-cs"/>
              </a:rPr>
              <a:t>The Statement is the product of the collective effort and insights of the 340 individuals from 51 countries who participated in the </a:t>
            </a:r>
            <a:r>
              <a:rPr lang="en-GB" sz="1200" b="0" i="0" u="none" strike="noStrike" kern="1200" dirty="0">
                <a:solidFill>
                  <a:schemeClr val="tx1"/>
                </a:solidFill>
                <a:effectLst/>
                <a:latin typeface="+mn-lt"/>
                <a:ea typeface="+mn-ea"/>
                <a:cs typeface="+mn-cs"/>
                <a:hlinkClick r:id="rId3"/>
              </a:rPr>
              <a:t>2nd World Conference on Research Integrity</a:t>
            </a:r>
            <a:r>
              <a:rPr lang="en-GB" sz="1200" b="0" i="0" kern="1200" dirty="0">
                <a:solidFill>
                  <a:schemeClr val="tx1"/>
                </a:solidFill>
                <a:effectLst/>
                <a:latin typeface="+mn-lt"/>
                <a:ea typeface="+mn-ea"/>
                <a:cs typeface="+mn-cs"/>
              </a:rPr>
              <a:t>. These included researchers, funders, representatives of research institutions (universities and research institutes) and research publishers. The Statement was developed by a small drafting committee (listed below); discussed and commented upon before, during and after the 2nd World Conference; and then finalized for release and global use on 22 September 2010.</a:t>
            </a:r>
          </a:p>
          <a:p>
            <a:endParaRPr lang="en-GB" sz="1200" b="0" i="0" kern="1200" dirty="0">
              <a:solidFill>
                <a:schemeClr val="tx1"/>
              </a:solidFill>
              <a:effectLst/>
              <a:latin typeface="+mn-lt"/>
              <a:ea typeface="+mn-ea"/>
              <a:cs typeface="+mn-cs"/>
            </a:endParaRPr>
          </a:p>
          <a:p>
            <a:r>
              <a:rPr lang="en-GB" dirty="0"/>
              <a:t>The primary goal of research is to advance knowledge. For that knowledge to be trustworthy. Trustworthy research is robust, rigorous and transparent at all stages of design, execution and reporting.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Conducting research with integrity, honesty and accuracy is something to which every scientist should proudly aspire. And research integrity is not a virtue that is either present or absent: it is a capacity that can be enhanced. It requires ongoing training for both early-career researchers and more senior faculty members, as well as the reworking of perverse incentives, and rewarding researchers for important but unglamorous contributions. Every conversation or course in research integrity is an opportunity to grow. Expectations, skills and standards must be constantly updated, especially as new fields such as </a:t>
            </a:r>
            <a:r>
              <a:rPr lang="en-GB" sz="1200" b="0" i="0" kern="1200" dirty="0" err="1">
                <a:solidFill>
                  <a:schemeClr val="tx1"/>
                </a:solidFill>
                <a:effectLst/>
                <a:latin typeface="+mn-lt"/>
                <a:ea typeface="+mn-ea"/>
                <a:cs typeface="+mn-cs"/>
              </a:rPr>
              <a:t>metaresearch</a:t>
            </a:r>
            <a:r>
              <a:rPr lang="en-GB" sz="1200" b="0" i="0" kern="1200" dirty="0">
                <a:solidFill>
                  <a:schemeClr val="tx1"/>
                </a:solidFill>
                <a:effectLst/>
                <a:latin typeface="+mn-lt"/>
                <a:ea typeface="+mn-ea"/>
                <a:cs typeface="+mn-cs"/>
              </a:rPr>
              <a:t> reveal more about the practices that strengthen science.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History bears this out. The idea of informed consent is less than 100 years old. In the Nature research journals, checks for blinding and randomization are </a:t>
            </a:r>
            <a:r>
              <a:rPr lang="en-GB" sz="1200" b="0" i="0" u="none" strike="noStrike" kern="1200" dirty="0">
                <a:solidFill>
                  <a:schemeClr val="tx1"/>
                </a:solidFill>
                <a:effectLst/>
                <a:latin typeface="+mn-lt"/>
                <a:ea typeface="+mn-ea"/>
                <a:cs typeface="+mn-cs"/>
                <a:hlinkClick r:id="rId5"/>
              </a:rPr>
              <a:t>just over six</a:t>
            </a:r>
            <a:r>
              <a:rPr lang="en-GB" sz="1200" b="0" i="0" kern="1200" dirty="0">
                <a:solidFill>
                  <a:schemeClr val="tx1"/>
                </a:solidFill>
                <a:effectLst/>
                <a:latin typeface="+mn-lt"/>
                <a:ea typeface="+mn-ea"/>
                <a:cs typeface="+mn-cs"/>
              </a:rPr>
              <a:t>. Expectations that data and code will be fully open are becoming mainstream. These are all examples of improving research integrity. We should acknowledge them, and seek more.</a:t>
            </a:r>
          </a:p>
          <a:p>
            <a:r>
              <a:rPr lang="en-GB" dirty="0">
                <a:hlinkClick r:id="rId6"/>
              </a:rPr>
              <a:t>https://www.nature.com/articles/d41586-019-01727-0</a:t>
            </a:r>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5</a:t>
            </a:fld>
            <a:endParaRPr lang="en-US"/>
          </a:p>
        </p:txBody>
      </p:sp>
    </p:spTree>
    <p:extLst>
      <p:ext uri="{BB962C8B-B14F-4D97-AF65-F5344CB8AC3E}">
        <p14:creationId xmlns:p14="http://schemas.microsoft.com/office/powerpoint/2010/main" val="409311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But of course, there are problems resulting from (WCRI terminology) “irresponsible research practices”</a:t>
            </a:r>
          </a:p>
          <a:p>
            <a:r>
              <a:rPr lang="en-GB" sz="1200" b="0" i="0" kern="1200" dirty="0">
                <a:solidFill>
                  <a:schemeClr val="tx1"/>
                </a:solidFill>
                <a:effectLst/>
                <a:latin typeface="+mn-lt"/>
                <a:ea typeface="+mn-ea"/>
                <a:cs typeface="+mn-cs"/>
              </a:rPr>
              <a:t>This figure is adapted from a paper by </a:t>
            </a:r>
            <a:r>
              <a:rPr lang="en-GB" sz="1200" b="0" i="0" kern="1200" dirty="0" err="1">
                <a:solidFill>
                  <a:schemeClr val="tx1"/>
                </a:solidFill>
                <a:effectLst/>
                <a:latin typeface="+mn-lt"/>
                <a:ea typeface="+mn-ea"/>
                <a:cs typeface="+mn-cs"/>
              </a:rPr>
              <a:t>Marcovitch</a:t>
            </a:r>
            <a:r>
              <a:rPr lang="en-GB" sz="1200" b="0" i="0" kern="1200" dirty="0">
                <a:solidFill>
                  <a:schemeClr val="tx1"/>
                </a:solidFill>
                <a:effectLst/>
                <a:latin typeface="+mn-lt"/>
                <a:ea typeface="+mn-ea"/>
                <a:cs typeface="+mn-cs"/>
              </a:rPr>
              <a:t> and colleagues from 2010, and illustrates the complexity that problems present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(describe axes; continuum; shades of grey)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#21 </a:t>
            </a:r>
            <a:r>
              <a:rPr lang="en-GB" sz="1200" b="0" i="0" u="sng" kern="1200" dirty="0">
                <a:solidFill>
                  <a:schemeClr val="tx1"/>
                </a:solidFill>
                <a:effectLst/>
                <a:latin typeface="+mn-lt"/>
                <a:ea typeface="+mn-ea"/>
                <a:cs typeface="+mn-cs"/>
              </a:rPr>
              <a:t>illegal human experiments</a:t>
            </a:r>
            <a:r>
              <a:rPr lang="en-GB" sz="1200" b="0" i="0" u="none"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is clearly a serious problem, and its almost certain that it would be intentional – so this would sit in the top RH corner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Other problems fit somewhere else. For example, #9 COI could sit anywhere on the continuum, depending on circumstances.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“there is a continuum from honest error to outright fraud -- what matters is intention, </a:t>
            </a:r>
            <a:r>
              <a:rPr lang="en-GB" sz="1200" b="0" i="0" u="sng" kern="1200" dirty="0">
                <a:solidFill>
                  <a:schemeClr val="tx1"/>
                </a:solidFill>
                <a:effectLst/>
                <a:latin typeface="+mn-lt"/>
                <a:ea typeface="+mn-ea"/>
                <a:cs typeface="+mn-cs"/>
              </a:rPr>
              <a:t>a quality which may be impenetrable to the observer</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__________________</a:t>
            </a:r>
          </a:p>
          <a:p>
            <a:r>
              <a:rPr lang="en-GB" dirty="0"/>
              <a:t>While we all recognise research is fundamental to advancing knowledge and understanding. Nevertheless, error, questionable research practices and outright fraud can arise, as illustrated in this figure.</a:t>
            </a:r>
          </a:p>
          <a:p>
            <a:r>
              <a:rPr lang="en-GB" dirty="0"/>
              <a:t>Illustrates spectrum of issues that can occur from non-intentional QRP (wrong observations, poor record keeping, poor study design) to intentional misconduct… plagiarism – using others work/ideas without credit to outright fraud – i.e. fabrication - making up results, falsification – manipulating results</a:t>
            </a:r>
          </a:p>
          <a:p>
            <a:r>
              <a:rPr lang="en-GB" dirty="0"/>
              <a:t>But determining whether non-intentional vs intentional is difficult</a:t>
            </a:r>
          </a:p>
          <a:p>
            <a:r>
              <a:rPr lang="en-GB" dirty="0">
                <a:hlinkClick r:id="rId3"/>
              </a:rPr>
              <a:t>https://www.ncbi.nlm.nih.gov/pmc/articles/PMC2829174/pdf/CroatMedJ_51_0007.pdf</a:t>
            </a:r>
            <a:endParaRPr lang="en-GB" dirty="0"/>
          </a:p>
          <a:p>
            <a:r>
              <a:rPr lang="en-GB" dirty="0"/>
              <a:t>Falsification = manipulating findings</a:t>
            </a:r>
          </a:p>
          <a:p>
            <a:r>
              <a:rPr lang="en-GB" dirty="0"/>
              <a:t>Fabrication = making up results</a:t>
            </a:r>
          </a:p>
          <a:p>
            <a:endParaRPr lang="en-GB" dirty="0"/>
          </a:p>
          <a:p>
            <a:r>
              <a:rPr lang="en-GB" dirty="0"/>
              <a:t>Drivers? Lack of awareness/understanding or pressure to publish, self-promotion, financial gain.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simple presence of COI []for example] does not imply fraud or even any misconduct at all. COI of some sort, especially non-financial, may be inevitable, so not necessarily culpable. </a:t>
            </a:r>
            <a:r>
              <a:rPr lang="en-GB" sz="1200" b="0" i="0" kern="1200" dirty="0" err="1">
                <a:solidFill>
                  <a:schemeClr val="tx1"/>
                </a:solidFill>
                <a:effectLst/>
                <a:latin typeface="+mn-lt"/>
                <a:ea typeface="+mn-ea"/>
                <a:cs typeface="+mn-cs"/>
              </a:rPr>
              <a:t>Nylenna</a:t>
            </a:r>
            <a:r>
              <a:rPr lang="en-GB" sz="1200" b="0" i="0" kern="1200" dirty="0">
                <a:solidFill>
                  <a:schemeClr val="tx1"/>
                </a:solidFill>
                <a:effectLst/>
                <a:latin typeface="+mn-lt"/>
                <a:ea typeface="+mn-ea"/>
                <a:cs typeface="+mn-cs"/>
              </a:rPr>
              <a:t> and Simonsen postulated that there is no distinct line between ethical and unethical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rather there is a continuum from honest error to outright fraud and what matters is intention, a quality which may be impenetrable to the observer (</a:t>
            </a:r>
            <a:r>
              <a:rPr lang="en-GB" sz="1200" b="0" i="0" kern="1200" dirty="0">
                <a:solidFill>
                  <a:schemeClr val="tx1"/>
                </a:solidFill>
                <a:effectLst/>
                <a:latin typeface="+mn-lt"/>
                <a:ea typeface="+mn-ea"/>
                <a:cs typeface="+mn-cs"/>
                <a:hlinkClick r:id="rId4"/>
              </a:rPr>
              <a:t>25</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Nylenna</a:t>
            </a:r>
            <a:r>
              <a:rPr lang="en-GB" sz="1200" b="0" i="0" kern="1200" dirty="0">
                <a:solidFill>
                  <a:schemeClr val="tx1"/>
                </a:solidFill>
                <a:effectLst/>
                <a:latin typeface="+mn-lt"/>
                <a:ea typeface="+mn-ea"/>
                <a:cs typeface="+mn-cs"/>
              </a:rPr>
              <a:t> has updated and amplified an illustration from that paper which is shown as the </a:t>
            </a:r>
            <a:r>
              <a:rPr lang="en-GB" sz="1200" b="0" i="0" kern="1200" dirty="0">
                <a:solidFill>
                  <a:schemeClr val="tx1"/>
                </a:solidFill>
                <a:effectLst/>
                <a:latin typeface="+mn-lt"/>
                <a:ea typeface="+mn-ea"/>
                <a:cs typeface="+mn-cs"/>
                <a:hlinkClick r:id="rId5"/>
              </a:rPr>
              <a:t>Figure 2</a:t>
            </a:r>
            <a:r>
              <a:rPr lang="en-GB" sz="1200" b="0" i="0" kern="1200" dirty="0">
                <a:solidFill>
                  <a:schemeClr val="tx1"/>
                </a:solidFill>
                <a:effectLst/>
                <a:latin typeface="+mn-lt"/>
                <a:ea typeface="+mn-ea"/>
                <a:cs typeface="+mn-cs"/>
              </a:rPr>
              <a:t>.</a:t>
            </a:r>
          </a:p>
          <a:p>
            <a:endParaRPr lang="en-GB" dirty="0"/>
          </a:p>
          <a:p>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6</a:t>
            </a:fld>
            <a:endParaRPr lang="en-US"/>
          </a:p>
        </p:txBody>
      </p:sp>
    </p:spTree>
    <p:extLst>
      <p:ext uri="{BB962C8B-B14F-4D97-AF65-F5344CB8AC3E}">
        <p14:creationId xmlns:p14="http://schemas.microsoft.com/office/powerpoint/2010/main" val="369063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how COPE, Committee on Publication Ethics, thinks about and organises data on the cases publishers and editors like us see – in a formal taxonomy.</a:t>
            </a:r>
          </a:p>
          <a:p>
            <a:r>
              <a:rPr lang="en-GB" dirty="0"/>
              <a:t>What is COPE? COPE = Committee on Publication Ethics </a:t>
            </a:r>
            <a:r>
              <a:rPr lang="en-GB" sz="1200" b="0" i="0" kern="1200" dirty="0">
                <a:solidFill>
                  <a:schemeClr val="tx1"/>
                </a:solidFill>
                <a:effectLst/>
                <a:latin typeface="+mn-lt"/>
                <a:ea typeface="+mn-ea"/>
                <a:cs typeface="+mn-cs"/>
              </a:rPr>
              <a:t>-- provide supports for editors, publishers and those involved in publishing ethics with the aim of moving the culture of publishing towards one where ethical practices becomes the norm. All Wiley editors and journals have membership.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These are the main classification categories (17) COPE uses.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If a COPE member, like all of us, has a particularly complex case, can bring it to COPE for discussion. Cases categorised according to these terms.</a:t>
            </a:r>
          </a:p>
          <a:p>
            <a:r>
              <a:rPr lang="en-GB" sz="1200" b="0" i="0" kern="1200" dirty="0">
                <a:solidFill>
                  <a:schemeClr val="tx1"/>
                </a:solidFill>
                <a:effectLst/>
                <a:latin typeface="+mn-lt"/>
                <a:ea typeface="+mn-ea"/>
                <a:cs typeface="+mn-cs"/>
              </a:rPr>
              <a:t>At Wiley we see majority of issues in the bold categories: Authorship, Corrections, Data, Questionable behaviour, Plagiarism</a:t>
            </a:r>
          </a:p>
          <a:p>
            <a:r>
              <a:rPr lang="en-GB" dirty="0"/>
              <a:t>We also see that problems are becoming increasingly complex… </a:t>
            </a:r>
            <a:r>
              <a:rPr lang="en-GB" dirty="0">
                <a:sym typeface="Wingdings" panose="05000000000000000000" pitchFamily="2" charset="2"/>
              </a:rPr>
              <a:t></a:t>
            </a:r>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7</a:t>
            </a:fld>
            <a:endParaRPr lang="en-US"/>
          </a:p>
        </p:txBody>
      </p:sp>
    </p:spTree>
    <p:extLst>
      <p:ext uri="{BB962C8B-B14F-4D97-AF65-F5344CB8AC3E}">
        <p14:creationId xmlns:p14="http://schemas.microsoft.com/office/powerpoint/2010/main" val="86107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We see systematic manipulations at scale.</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Systematic manipulation of the publication process is where an individual or a group of individuals have repeatedly used dishonest practices to manipulate the publishing process in some way. </a:t>
            </a:r>
          </a:p>
          <a:p>
            <a:pPr fontAlgn="base"/>
            <a:r>
              <a:rPr lang="en-GB" sz="1200" b="0" i="0" kern="1200" dirty="0">
                <a:solidFill>
                  <a:schemeClr val="tx1"/>
                </a:solidFill>
                <a:effectLst/>
                <a:latin typeface="+mn-lt"/>
                <a:ea typeface="+mn-ea"/>
                <a:cs typeface="+mn-cs"/>
              </a:rPr>
              <a:t>Often occurs at scale across multiple manuscripts and multiple journals.</a:t>
            </a:r>
          </a:p>
          <a:p>
            <a:pPr fontAlgn="base"/>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Authorship manipulation – inappropriate attribution of authorship of a piece of scholarly work; adding authors at revisions</a:t>
            </a:r>
          </a:p>
          <a:p>
            <a:pPr fontAlgn="base"/>
            <a:r>
              <a:rPr lang="en-GB" sz="1200" b="0" i="0" kern="1200" dirty="0">
                <a:solidFill>
                  <a:schemeClr val="tx1"/>
                </a:solidFill>
                <a:effectLst/>
                <a:latin typeface="+mn-lt"/>
                <a:ea typeface="+mn-ea"/>
                <a:cs typeface="+mn-cs"/>
              </a:rPr>
              <a:t>Peer review manipulation - inappropriately influencing the independent assessment of the research – false identities or false emails</a:t>
            </a:r>
          </a:p>
          <a:p>
            <a:pPr fontAlgn="base"/>
            <a:r>
              <a:rPr lang="en-GB" sz="1200" b="0" i="0" kern="1200" dirty="0">
                <a:solidFill>
                  <a:schemeClr val="tx1"/>
                </a:solidFill>
                <a:effectLst/>
                <a:latin typeface="+mn-lt"/>
                <a:ea typeface="+mn-ea"/>
                <a:cs typeface="+mn-cs"/>
              </a:rPr>
              <a:t>Image manipulation - publish fabricated or plagiarised research.</a:t>
            </a:r>
          </a:p>
          <a:p>
            <a:pPr fontAlgn="base"/>
            <a:r>
              <a:rPr lang="en-GB" sz="1200" b="1" i="0" kern="1200" dirty="0">
                <a:solidFill>
                  <a:schemeClr val="tx1"/>
                </a:solidFill>
                <a:effectLst/>
                <a:latin typeface="+mn-lt"/>
                <a:ea typeface="+mn-ea"/>
                <a:cs typeface="+mn-cs"/>
              </a:rPr>
              <a:t>Papermills</a:t>
            </a:r>
          </a:p>
          <a:p>
            <a:r>
              <a:rPr lang="en-GB" dirty="0"/>
              <a:t>_____________</a:t>
            </a:r>
          </a:p>
          <a:p>
            <a:r>
              <a:rPr lang="en-GB" dirty="0"/>
              <a:t>Drivers? Publish or perish, financial motivations. Clear role for policy, technology, editorial standards.</a:t>
            </a:r>
          </a:p>
        </p:txBody>
      </p:sp>
      <p:sp>
        <p:nvSpPr>
          <p:cNvPr id="4" name="Slide Number Placeholder 3"/>
          <p:cNvSpPr>
            <a:spLocks noGrp="1"/>
          </p:cNvSpPr>
          <p:nvPr>
            <p:ph type="sldNum" sz="quarter" idx="5"/>
          </p:nvPr>
        </p:nvSpPr>
        <p:spPr/>
        <p:txBody>
          <a:bodyPr/>
          <a:lstStyle/>
          <a:p>
            <a:fld id="{2A94F707-D0F9-CC4D-BC24-D90835D71F04}" type="slidenum">
              <a:rPr lang="en-US" smtClean="0"/>
              <a:t>8</a:t>
            </a:fld>
            <a:endParaRPr lang="en-US"/>
          </a:p>
        </p:txBody>
      </p:sp>
    </p:spTree>
    <p:extLst>
      <p:ext uri="{BB962C8B-B14F-4D97-AF65-F5344CB8AC3E}">
        <p14:creationId xmlns:p14="http://schemas.microsoft.com/office/powerpoint/2010/main" val="629814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we’ve covered the first two sections on our agenda… </a:t>
            </a:r>
          </a:p>
          <a:p>
            <a:r>
              <a:rPr lang="en-US" dirty="0"/>
              <a:t>1. What do we mean by research integrity?</a:t>
            </a:r>
            <a:r>
              <a:rPr lang="en-GB" dirty="0"/>
              <a:t> </a:t>
            </a:r>
          </a:p>
          <a:p>
            <a:r>
              <a:rPr lang="en-US" dirty="0"/>
              <a:t>2. What issues do we see?</a:t>
            </a:r>
          </a:p>
          <a:p>
            <a:r>
              <a:rPr lang="en-US" dirty="0"/>
              <a:t>Let’s look at case studies of the kinds of things we see as editors and publishers, to make some of that more concrete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Journals don’t investigate or make findings of misconduct (universities or regulators do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Journals ensure what they publish is correct and that it conforms to expected legal and ethical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That’s what these cases show</a:t>
            </a:r>
          </a:p>
          <a:p>
            <a:endParaRPr lang="en-US" dirty="0"/>
          </a:p>
          <a:p>
            <a:endParaRPr lang="en-GB" dirty="0"/>
          </a:p>
        </p:txBody>
      </p:sp>
      <p:sp>
        <p:nvSpPr>
          <p:cNvPr id="4" name="Slide Number Placeholder 3"/>
          <p:cNvSpPr>
            <a:spLocks noGrp="1"/>
          </p:cNvSpPr>
          <p:nvPr>
            <p:ph type="sldNum" sz="quarter" idx="5"/>
          </p:nvPr>
        </p:nvSpPr>
        <p:spPr/>
        <p:txBody>
          <a:bodyPr/>
          <a:lstStyle/>
          <a:p>
            <a:fld id="{2A94F707-D0F9-CC4D-BC24-D90835D71F04}" type="slidenum">
              <a:rPr lang="en-US" smtClean="0"/>
              <a:t>9</a:t>
            </a:fld>
            <a:endParaRPr lang="en-US"/>
          </a:p>
        </p:txBody>
      </p:sp>
    </p:spTree>
    <p:extLst>
      <p:ext uri="{BB962C8B-B14F-4D97-AF65-F5344CB8AC3E}">
        <p14:creationId xmlns:p14="http://schemas.microsoft.com/office/powerpoint/2010/main" val="78650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Deck Titl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5ADED9-FB43-CB4C-AE9B-A992A8C68C5F}"/>
              </a:ext>
            </a:extLst>
          </p:cNvPr>
          <p:cNvPicPr>
            <a:picLocks noChangeAspect="1"/>
          </p:cNvPicPr>
          <p:nvPr userDrawn="1"/>
        </p:nvPicPr>
        <p:blipFill>
          <a:blip r:embed="rId2"/>
          <a:stretch>
            <a:fillRect/>
          </a:stretch>
        </p:blipFill>
        <p:spPr>
          <a:xfrm>
            <a:off x="0" y="-825951"/>
            <a:ext cx="12191999" cy="8509900"/>
          </a:xfrm>
          <a:prstGeom prst="rect">
            <a:avLst/>
          </a:prstGeom>
        </p:spPr>
      </p:pic>
      <p:sp>
        <p:nvSpPr>
          <p:cNvPr id="11" name="Slide Number Placeholder 5"/>
          <p:cNvSpPr>
            <a:spLocks noGrp="1"/>
          </p:cNvSpPr>
          <p:nvPr>
            <p:ph type="sldNum" sz="quarter" idx="4"/>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07040" y="6375744"/>
            <a:ext cx="1096292" cy="229289"/>
          </a:xfrm>
          <a:prstGeom prst="rect">
            <a:avLst/>
          </a:prstGeom>
        </p:spPr>
      </p:pic>
      <p:sp>
        <p:nvSpPr>
          <p:cNvPr id="10"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a:t>Deck Title Option 1</a:t>
            </a:r>
          </a:p>
        </p:txBody>
      </p:sp>
      <p:sp>
        <p:nvSpPr>
          <p:cNvPr id="13" name="Subtitle 2"/>
          <p:cNvSpPr>
            <a:spLocks noGrp="1"/>
          </p:cNvSpPr>
          <p:nvPr>
            <p:ph type="subTitle" idx="1" hasCustomPrompt="1"/>
          </p:nvPr>
        </p:nvSpPr>
        <p:spPr>
          <a:xfrm>
            <a:off x="1524000" y="3322638"/>
            <a:ext cx="9144000" cy="474662"/>
          </a:xfrm>
          <a:prstGeom prst="rect">
            <a:avLst/>
          </a:prstGeom>
        </p:spPr>
        <p:txBody>
          <a:bodyPr lIns="0">
            <a:noAutofit/>
          </a:bodyPr>
          <a:lstStyle>
            <a:lvl1pPr marL="0" indent="0" algn="l">
              <a:buNone/>
              <a:defRPr sz="2800" b="0" i="0" baseline="0">
                <a:solidFill>
                  <a:schemeClr val="bg1"/>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style line 1</a:t>
            </a:r>
          </a:p>
        </p:txBody>
      </p:sp>
      <p:sp>
        <p:nvSpPr>
          <p:cNvPr id="14" name="Text Placeholder 2"/>
          <p:cNvSpPr>
            <a:spLocks noGrp="1"/>
          </p:cNvSpPr>
          <p:nvPr>
            <p:ph type="body" sz="quarter" idx="10" hasCustomPrompt="1"/>
          </p:nvPr>
        </p:nvSpPr>
        <p:spPr>
          <a:xfrm>
            <a:off x="1524000" y="3797300"/>
            <a:ext cx="9144000" cy="846138"/>
          </a:xfrm>
          <a:prstGeom prst="rect">
            <a:avLst/>
          </a:prstGeom>
        </p:spPr>
        <p:txBody>
          <a:bodyPr lIns="0" rIns="0"/>
          <a:lstStyle>
            <a:lvl1pPr marL="0" indent="0">
              <a:buNone/>
              <a:defRPr sz="2000" b="0" i="0" baseline="0">
                <a:solidFill>
                  <a:schemeClr val="bg2"/>
                </a:solidFill>
                <a:latin typeface="Open Sans Regular" charset="0"/>
                <a:ea typeface="Open Sans Regular" charset="0"/>
                <a:cs typeface="Open Sans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2000" b="0" i="0">
                <a:latin typeface="Open Sans" charset="0"/>
                <a:ea typeface="Open Sans" charset="0"/>
                <a:cs typeface="Open Sans" charset="0"/>
              </a:rPr>
              <a:t>Subtext style line 2</a:t>
            </a:r>
            <a:endParaRPr lang="en-US"/>
          </a:p>
        </p:txBody>
      </p:sp>
    </p:spTree>
    <p:extLst>
      <p:ext uri="{BB962C8B-B14F-4D97-AF65-F5344CB8AC3E}">
        <p14:creationId xmlns:p14="http://schemas.microsoft.com/office/powerpoint/2010/main" val="1350418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adline with Text">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
        <p:nvSpPr>
          <p:cNvPr id="11" name="Subtitle 2"/>
          <p:cNvSpPr>
            <a:spLocks noGrp="1"/>
          </p:cNvSpPr>
          <p:nvPr>
            <p:ph type="subTitle" idx="1" hasCustomPrompt="1"/>
          </p:nvPr>
        </p:nvSpPr>
        <p:spPr>
          <a:xfrm>
            <a:off x="914400" y="1115568"/>
            <a:ext cx="9821682" cy="1513332"/>
          </a:xfrm>
          <a:prstGeom prst="rect">
            <a:avLst/>
          </a:prstGeom>
        </p:spPr>
        <p:txBody>
          <a:bodyPr wrap="square" lIns="182880" rIns="182880" anchor="t" anchorCtr="0">
            <a:normAutofit/>
          </a:bodyPr>
          <a:lstStyle>
            <a:lvl1pPr marL="0" indent="0" algn="l">
              <a:lnSpc>
                <a:spcPct val="100000"/>
              </a:lnSpc>
              <a:buNone/>
              <a:defRPr sz="4800" b="0" i="0" spc="0" baseline="0">
                <a:solidFill>
                  <a:srgbClr val="005274"/>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headline with additional text and here’s a second line</a:t>
            </a:r>
          </a:p>
        </p:txBody>
      </p:sp>
      <p:sp>
        <p:nvSpPr>
          <p:cNvPr id="12" name="Text Placeholder 2"/>
          <p:cNvSpPr>
            <a:spLocks noGrp="1"/>
          </p:cNvSpPr>
          <p:nvPr>
            <p:ph type="body" sz="quarter" idx="14" hasCustomPrompt="1"/>
          </p:nvPr>
        </p:nvSpPr>
        <p:spPr>
          <a:xfrm>
            <a:off x="914400" y="2882900"/>
            <a:ext cx="10350500" cy="2933700"/>
          </a:xfrm>
          <a:prstGeom prst="rect">
            <a:avLst/>
          </a:prstGeom>
        </p:spPr>
        <p:txBody>
          <a:bodyPr lIns="182880" rIns="182880">
            <a:normAutofit/>
          </a:bodyPr>
          <a:lstStyle>
            <a:lvl1pPr marL="0" indent="0">
              <a:lnSpc>
                <a:spcPct val="100000"/>
              </a:lnSpc>
              <a:buNone/>
              <a:defRPr sz="2400" b="0" i="0">
                <a:solidFill>
                  <a:srgbClr val="414246"/>
                </a:solidFill>
                <a:latin typeface="Source Sans Pro" charset="0"/>
                <a:ea typeface="Source Sans Pro" charset="0"/>
                <a:cs typeface="Source Sans Pro" charset="0"/>
              </a:defRPr>
            </a:lvl1pPr>
          </a:lstStyle>
          <a:p>
            <a:r>
              <a:rPr lang="en-US" b="0" i="0">
                <a:latin typeface="Open Sans" charset="0"/>
                <a:ea typeface="Open Sans" charset="0"/>
                <a:cs typeface="Open Sans" charset="0"/>
              </a:rPr>
              <a:t>First point</a:t>
            </a:r>
          </a:p>
          <a:p>
            <a:r>
              <a:rPr lang="en-US" b="0" i="0">
                <a:latin typeface="Open Sans" charset="0"/>
                <a:ea typeface="Open Sans" charset="0"/>
                <a:cs typeface="Open Sans" charset="0"/>
              </a:rPr>
              <a:t>Second point</a:t>
            </a:r>
          </a:p>
          <a:p>
            <a:r>
              <a:rPr lang="en-US" b="0" i="0">
                <a:latin typeface="Open Sans" charset="0"/>
                <a:ea typeface="Open Sans" charset="0"/>
                <a:cs typeface="Open Sans" charset="0"/>
              </a:rPr>
              <a:t>Third point</a:t>
            </a:r>
          </a:p>
        </p:txBody>
      </p:sp>
      <p:cxnSp>
        <p:nvCxnSpPr>
          <p:cNvPr id="17" name="Straight Connector 16">
            <a:extLst>
              <a:ext uri="{FF2B5EF4-FFF2-40B4-BE49-F238E27FC236}">
                <a16:creationId xmlns:a16="http://schemas.microsoft.com/office/drawing/2014/main" id="{53A04C51-57C1-C047-BB2A-295B54BF3027}"/>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651389"/>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Headline with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9" name="Subtitle 2"/>
          <p:cNvSpPr>
            <a:spLocks noGrp="1"/>
          </p:cNvSpPr>
          <p:nvPr>
            <p:ph type="subTitle" idx="1" hasCustomPrompt="1"/>
          </p:nvPr>
        </p:nvSpPr>
        <p:spPr>
          <a:xfrm>
            <a:off x="914400" y="1115568"/>
            <a:ext cx="6938682" cy="2314636"/>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headline with Image (Send image to back)</a:t>
            </a:r>
          </a:p>
        </p:txBody>
      </p:sp>
      <p:sp>
        <p:nvSpPr>
          <p:cNvPr id="8" name="Text Placeholder 2"/>
          <p:cNvSpPr>
            <a:spLocks noGrp="1"/>
          </p:cNvSpPr>
          <p:nvPr>
            <p:ph type="body" sz="quarter" idx="13" hasCustomPrompt="1"/>
          </p:nvPr>
        </p:nvSpPr>
        <p:spPr>
          <a:xfrm>
            <a:off x="923544" y="457200"/>
            <a:ext cx="7303349" cy="344104"/>
          </a:xfrm>
          <a:prstGeom prst="rect">
            <a:avLst/>
          </a:prstGeom>
        </p:spPr>
        <p:txBody>
          <a:bodyPr lIns="182880" rIns="182880" anchor="ctr" anchorCtr="0"/>
          <a:lstStyle>
            <a:lvl1pPr marL="228600" marR="0" indent="-228600" algn="l" defTabSz="914400" rtl="0" eaLnBrk="1" fontAlgn="auto" latinLnBrk="0" hangingPunct="1">
              <a:lnSpc>
                <a:spcPct val="90000"/>
              </a:lnSpc>
              <a:spcBef>
                <a:spcPts val="1000"/>
              </a:spcBef>
              <a:spcAft>
                <a:spcPts val="0"/>
              </a:spcAft>
              <a:buClrTx/>
              <a:buSzTx/>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Background</a:t>
            </a:r>
          </a:p>
        </p:txBody>
      </p:sp>
      <p:sp>
        <p:nvSpPr>
          <p:cNvPr id="11" name="Content Placeholder 2"/>
          <p:cNvSpPr>
            <a:spLocks noGrp="1"/>
          </p:cNvSpPr>
          <p:nvPr>
            <p:ph idx="14" hasCustomPrompt="1"/>
          </p:nvPr>
        </p:nvSpPr>
        <p:spPr>
          <a:xfrm>
            <a:off x="914400" y="3744468"/>
            <a:ext cx="6656294" cy="2089403"/>
          </a:xfrm>
          <a:prstGeom prst="rect">
            <a:avLst/>
          </a:prstGeom>
        </p:spPr>
        <p:txBody>
          <a:bodyPr/>
          <a:lstStyle>
            <a:lvl1pPr>
              <a:defRPr sz="2400" b="0" i="0">
                <a:solidFill>
                  <a:srgbClr val="414246"/>
                </a:solidFill>
                <a:latin typeface="Open Sans Regular" charset="0"/>
                <a:ea typeface="Open Sans Regular" charset="0"/>
                <a:cs typeface="Open Sans Regular" charset="0"/>
              </a:defRPr>
            </a:lvl1pPr>
          </a:lstStyle>
          <a:p>
            <a:r>
              <a:rPr lang="en-US"/>
              <a:t>Click an icon below to add media</a:t>
            </a:r>
          </a:p>
        </p:txBody>
      </p:sp>
      <p:cxnSp>
        <p:nvCxnSpPr>
          <p:cNvPr id="14" name="Straight Connector 13">
            <a:extLst>
              <a:ext uri="{FF2B5EF4-FFF2-40B4-BE49-F238E27FC236}">
                <a16:creationId xmlns:a16="http://schemas.microsoft.com/office/drawing/2014/main" id="{59979159-E438-4249-95AA-5A6B43F0F306}"/>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238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15"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
        <p:nvSpPr>
          <p:cNvPr id="16" name="Text Placeholder 2"/>
          <p:cNvSpPr>
            <a:spLocks noGrp="1"/>
          </p:cNvSpPr>
          <p:nvPr>
            <p:ph type="body" sz="quarter" idx="14" hasCustomPrompt="1"/>
          </p:nvPr>
        </p:nvSpPr>
        <p:spPr>
          <a:xfrm>
            <a:off x="914400" y="2882900"/>
            <a:ext cx="3017520" cy="2697480"/>
          </a:xfrm>
          <a:prstGeom prst="rect">
            <a:avLst/>
          </a:prstGeom>
        </p:spPr>
        <p:txBody>
          <a:bodyPr lIns="182880" rIns="182880">
            <a:normAutofit/>
          </a:bodyPr>
          <a:lstStyle>
            <a:lvl1pPr marL="0" indent="0">
              <a:lnSpc>
                <a:spcPct val="140000"/>
              </a:lnSpc>
              <a:buNone/>
              <a:defRPr sz="16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7" name="Text Placeholder 2"/>
          <p:cNvSpPr>
            <a:spLocks noGrp="1"/>
          </p:cNvSpPr>
          <p:nvPr>
            <p:ph type="body" sz="quarter" idx="15" hasCustomPrompt="1"/>
          </p:nvPr>
        </p:nvSpPr>
        <p:spPr>
          <a:xfrm>
            <a:off x="4587239" y="2882900"/>
            <a:ext cx="3017520" cy="2697480"/>
          </a:xfrm>
          <a:prstGeom prst="rect">
            <a:avLst/>
          </a:prstGeom>
        </p:spPr>
        <p:txBody>
          <a:bodyPr lIns="182880" rIns="182880">
            <a:normAutofit/>
          </a:bodyPr>
          <a:lstStyle>
            <a:lvl1pPr marL="0" indent="0">
              <a:lnSpc>
                <a:spcPct val="140000"/>
              </a:lnSpc>
              <a:buNone/>
              <a:defRPr sz="16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8" name="Text Placeholder 2"/>
          <p:cNvSpPr>
            <a:spLocks noGrp="1"/>
          </p:cNvSpPr>
          <p:nvPr>
            <p:ph type="body" sz="quarter" idx="16" hasCustomPrompt="1"/>
          </p:nvPr>
        </p:nvSpPr>
        <p:spPr>
          <a:xfrm>
            <a:off x="8260079" y="2882900"/>
            <a:ext cx="3017520" cy="2697480"/>
          </a:xfrm>
          <a:prstGeom prst="rect">
            <a:avLst/>
          </a:prstGeom>
        </p:spPr>
        <p:txBody>
          <a:bodyPr lIns="182880" rIns="182880">
            <a:normAutofit/>
          </a:bodyPr>
          <a:lstStyle>
            <a:lvl1pPr marL="0" indent="0">
              <a:lnSpc>
                <a:spcPct val="140000"/>
              </a:lnSpc>
              <a:buNone/>
              <a:defRPr sz="16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1" name="Subtitle 2"/>
          <p:cNvSpPr>
            <a:spLocks noGrp="1"/>
          </p:cNvSpPr>
          <p:nvPr>
            <p:ph type="subTitle" idx="1" hasCustomPrompt="1"/>
          </p:nvPr>
        </p:nvSpPr>
        <p:spPr>
          <a:xfrm>
            <a:off x="914400" y="1115568"/>
            <a:ext cx="9821682" cy="1513332"/>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headline with 3 columns of additional text</a:t>
            </a:r>
          </a:p>
        </p:txBody>
      </p:sp>
      <p:cxnSp>
        <p:nvCxnSpPr>
          <p:cNvPr id="21" name="Straight Connector 20">
            <a:extLst>
              <a:ext uri="{FF2B5EF4-FFF2-40B4-BE49-F238E27FC236}">
                <a16:creationId xmlns:a16="http://schemas.microsoft.com/office/drawing/2014/main" id="{5EBBFF39-39B1-4749-BE75-3FB5BA650DA6}"/>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Media with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9" name="Subtitle 2"/>
          <p:cNvSpPr>
            <a:spLocks noGrp="1"/>
          </p:cNvSpPr>
          <p:nvPr>
            <p:ph type="subTitle" idx="1" hasCustomPrompt="1"/>
          </p:nvPr>
        </p:nvSpPr>
        <p:spPr>
          <a:xfrm>
            <a:off x="914400" y="1193801"/>
            <a:ext cx="6502400" cy="1473200"/>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Small media with text slide</a:t>
            </a:r>
          </a:p>
        </p:txBody>
      </p:sp>
      <p:sp>
        <p:nvSpPr>
          <p:cNvPr id="8" name="Text Placeholder 2"/>
          <p:cNvSpPr>
            <a:spLocks noGrp="1"/>
          </p:cNvSpPr>
          <p:nvPr>
            <p:ph type="body" sz="quarter" idx="13" hasCustomPrompt="1"/>
          </p:nvPr>
        </p:nvSpPr>
        <p:spPr>
          <a:xfrm>
            <a:off x="923544" y="457200"/>
            <a:ext cx="6671056"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a:t>
            </a:r>
          </a:p>
        </p:txBody>
      </p:sp>
      <p:sp>
        <p:nvSpPr>
          <p:cNvPr id="14" name="Text Placeholder 2"/>
          <p:cNvSpPr>
            <a:spLocks noGrp="1"/>
          </p:cNvSpPr>
          <p:nvPr>
            <p:ph type="body" sz="quarter" idx="14" hasCustomPrompt="1"/>
          </p:nvPr>
        </p:nvSpPr>
        <p:spPr>
          <a:xfrm>
            <a:off x="914400" y="2882900"/>
            <a:ext cx="6502400" cy="2933700"/>
          </a:xfrm>
          <a:prstGeom prst="rect">
            <a:avLst/>
          </a:prstGeom>
        </p:spPr>
        <p:txBody>
          <a:bodyPr lIns="182880" rIns="182880">
            <a:normAutofit/>
          </a:bodyPr>
          <a:lstStyle>
            <a:lvl1pPr marL="0" indent="0">
              <a:lnSpc>
                <a:spcPct val="140000"/>
              </a:lnSpc>
              <a:buNone/>
              <a:defRPr sz="18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Integer et dictum </a:t>
            </a:r>
            <a:r>
              <a:rPr lang="en-US" err="1"/>
              <a:t>felis</a:t>
            </a:r>
            <a:r>
              <a:rPr lang="en-US"/>
              <a:t>. </a:t>
            </a:r>
            <a:r>
              <a:rPr lang="en-US" err="1"/>
              <a:t>Nullam</a:t>
            </a:r>
            <a:r>
              <a:rPr lang="en-US"/>
              <a:t> </a:t>
            </a:r>
            <a:r>
              <a:rPr lang="en-US" err="1"/>
              <a:t>laoreet</a:t>
            </a:r>
            <a:r>
              <a:rPr lang="en-US"/>
              <a:t> </a:t>
            </a:r>
            <a:r>
              <a:rPr lang="en-US" err="1"/>
              <a:t>nibh</a:t>
            </a:r>
            <a:r>
              <a:rPr lang="en-US"/>
              <a:t> et libero gravida, </a:t>
            </a:r>
            <a:r>
              <a:rPr lang="en-US" err="1"/>
              <a:t>sed</a:t>
            </a:r>
            <a:r>
              <a:rPr lang="en-US"/>
              <a:t> </a:t>
            </a:r>
            <a:r>
              <a:rPr lang="en-US" err="1"/>
              <a:t>sagittis</a:t>
            </a:r>
            <a:r>
              <a:rPr lang="en-US"/>
              <a:t> </a:t>
            </a:r>
            <a:r>
              <a:rPr lang="en-US" err="1"/>
              <a:t>nunc</a:t>
            </a:r>
            <a:r>
              <a:rPr lang="en-US"/>
              <a:t> </a:t>
            </a:r>
            <a:r>
              <a:rPr lang="en-US" err="1"/>
              <a:t>imperdiet</a:t>
            </a:r>
            <a:r>
              <a:rPr lang="en-US"/>
              <a:t>. </a:t>
            </a:r>
            <a:r>
              <a:rPr lang="en-US" err="1"/>
              <a:t>Aenean</a:t>
            </a:r>
            <a:r>
              <a:rPr lang="en-US"/>
              <a:t> et </a:t>
            </a:r>
            <a:r>
              <a:rPr lang="en-US" err="1"/>
              <a:t>erat</a:t>
            </a:r>
            <a:r>
              <a:rPr lang="en-US"/>
              <a:t> non </a:t>
            </a:r>
            <a:r>
              <a:rPr lang="en-US" err="1"/>
              <a:t>nibh</a:t>
            </a:r>
            <a:r>
              <a:rPr lang="en-US"/>
              <a:t> </a:t>
            </a:r>
            <a:r>
              <a:rPr lang="en-US" err="1"/>
              <a:t>volutpat</a:t>
            </a:r>
            <a:r>
              <a:rPr lang="en-US"/>
              <a:t> </a:t>
            </a:r>
            <a:r>
              <a:rPr lang="en-US" err="1"/>
              <a:t>pellentesque</a:t>
            </a:r>
            <a:r>
              <a:rPr lang="en-US"/>
              <a:t> </a:t>
            </a:r>
            <a:r>
              <a:rPr lang="en-US" err="1"/>
              <a:t>ut</a:t>
            </a:r>
            <a:r>
              <a:rPr lang="en-US"/>
              <a:t> a magna. </a:t>
            </a:r>
            <a:endParaRPr lang="en-US" b="0" i="0">
              <a:latin typeface="Open Sans" charset="0"/>
              <a:ea typeface="Open Sans" charset="0"/>
              <a:cs typeface="Open Sans" charset="0"/>
            </a:endParaRPr>
          </a:p>
        </p:txBody>
      </p:sp>
      <p:sp>
        <p:nvSpPr>
          <p:cNvPr id="10" name="Content Placeholder 2"/>
          <p:cNvSpPr>
            <a:spLocks noGrp="1"/>
          </p:cNvSpPr>
          <p:nvPr>
            <p:ph idx="15" hasCustomPrompt="1"/>
          </p:nvPr>
        </p:nvSpPr>
        <p:spPr>
          <a:xfrm>
            <a:off x="7790688" y="404733"/>
            <a:ext cx="2767594" cy="5429139"/>
          </a:xfrm>
          <a:prstGeom prst="rect">
            <a:avLst/>
          </a:prstGeom>
        </p:spPr>
        <p:txBody>
          <a:bodyPr/>
          <a:lstStyle>
            <a:lvl1pPr>
              <a:buClr>
                <a:srgbClr val="07A363"/>
              </a:buClr>
              <a:defRPr b="0" i="0">
                <a:solidFill>
                  <a:srgbClr val="414246"/>
                </a:solidFill>
                <a:latin typeface="Open Sans Regular" charset="0"/>
                <a:ea typeface="Open Sans Regular" charset="0"/>
                <a:cs typeface="Open Sans Regular" charset="0"/>
              </a:defRPr>
            </a:lvl1pPr>
          </a:lstStyle>
          <a:p>
            <a:r>
              <a:rPr lang="en-US"/>
              <a:t>Click an icon below to add media</a:t>
            </a:r>
          </a:p>
        </p:txBody>
      </p:sp>
      <p:cxnSp>
        <p:nvCxnSpPr>
          <p:cNvPr id="18" name="Straight Connector 17">
            <a:extLst>
              <a:ext uri="{FF2B5EF4-FFF2-40B4-BE49-F238E27FC236}">
                <a16:creationId xmlns:a16="http://schemas.microsoft.com/office/drawing/2014/main" id="{7EA9117D-9169-E946-BA35-62F22327E7C8}"/>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Media with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9" name="Subtitle 2"/>
          <p:cNvSpPr>
            <a:spLocks noGrp="1"/>
          </p:cNvSpPr>
          <p:nvPr>
            <p:ph type="subTitle" idx="1" hasCustomPrompt="1"/>
          </p:nvPr>
        </p:nvSpPr>
        <p:spPr>
          <a:xfrm>
            <a:off x="914400" y="1193801"/>
            <a:ext cx="3949699" cy="1473200"/>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media with text</a:t>
            </a:r>
          </a:p>
        </p:txBody>
      </p:sp>
      <p:sp>
        <p:nvSpPr>
          <p:cNvPr id="8" name="Text Placeholder 2"/>
          <p:cNvSpPr>
            <a:spLocks noGrp="1"/>
          </p:cNvSpPr>
          <p:nvPr>
            <p:ph type="body" sz="quarter" idx="13" hasCustomPrompt="1"/>
          </p:nvPr>
        </p:nvSpPr>
        <p:spPr>
          <a:xfrm>
            <a:off x="923544" y="457200"/>
            <a:ext cx="3940556"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a:t>
            </a:r>
          </a:p>
        </p:txBody>
      </p:sp>
      <p:sp>
        <p:nvSpPr>
          <p:cNvPr id="12" name="Text Placeholder 2"/>
          <p:cNvSpPr>
            <a:spLocks noGrp="1"/>
          </p:cNvSpPr>
          <p:nvPr>
            <p:ph type="body" sz="quarter" idx="14" hasCustomPrompt="1"/>
          </p:nvPr>
        </p:nvSpPr>
        <p:spPr>
          <a:xfrm>
            <a:off x="914400" y="2882900"/>
            <a:ext cx="3657601" cy="2933700"/>
          </a:xfrm>
          <a:prstGeom prst="rect">
            <a:avLst/>
          </a:prstGeom>
        </p:spPr>
        <p:txBody>
          <a:bodyPr lIns="182880" rIns="182880">
            <a:normAutofit/>
          </a:bodyPr>
          <a:lstStyle>
            <a:lvl1pPr marL="0" indent="0">
              <a:lnSpc>
                <a:spcPct val="140000"/>
              </a:lnSpc>
              <a:buNone/>
              <a:defRPr sz="18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1" name="Content Placeholder 2"/>
          <p:cNvSpPr>
            <a:spLocks noGrp="1"/>
          </p:cNvSpPr>
          <p:nvPr>
            <p:ph idx="15" hasCustomPrompt="1"/>
          </p:nvPr>
        </p:nvSpPr>
        <p:spPr>
          <a:xfrm>
            <a:off x="5243804" y="404733"/>
            <a:ext cx="6475445" cy="5429139"/>
          </a:xfrm>
          <a:prstGeom prst="rect">
            <a:avLst/>
          </a:prstGeom>
        </p:spPr>
        <p:txBody>
          <a:bodyPr/>
          <a:lstStyle>
            <a:lvl1pPr>
              <a:buClr>
                <a:srgbClr val="07A363"/>
              </a:buClr>
              <a:defRPr b="0" i="0">
                <a:solidFill>
                  <a:srgbClr val="414246"/>
                </a:solidFill>
                <a:latin typeface="Open Sans Regular" charset="0"/>
                <a:ea typeface="Open Sans Regular" charset="0"/>
                <a:cs typeface="Open Sans Regular" charset="0"/>
              </a:defRPr>
            </a:lvl1pPr>
          </a:lstStyle>
          <a:p>
            <a:r>
              <a:rPr lang="en-US"/>
              <a:t>Click an icon below to add media</a:t>
            </a:r>
          </a:p>
        </p:txBody>
      </p:sp>
      <p:cxnSp>
        <p:nvCxnSpPr>
          <p:cNvPr id="17" name="Straight Connector 16">
            <a:extLst>
              <a:ext uri="{FF2B5EF4-FFF2-40B4-BE49-F238E27FC236}">
                <a16:creationId xmlns:a16="http://schemas.microsoft.com/office/drawing/2014/main" id="{9F0ACED4-82DF-9144-AC5E-5D43DFFF3553}"/>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228600" indent="-228600" algn="l">
              <a:buNone/>
              <a:tabLst>
                <a:tab pos="57150" algn="l"/>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 with Light Background</a:t>
            </a:r>
          </a:p>
        </p:txBody>
      </p:sp>
      <p:cxnSp>
        <p:nvCxnSpPr>
          <p:cNvPr id="5" name="Straight Connector 4">
            <a:extLst>
              <a:ext uri="{FF2B5EF4-FFF2-40B4-BE49-F238E27FC236}">
                <a16:creationId xmlns:a16="http://schemas.microsoft.com/office/drawing/2014/main" id="{4C2BCF3E-C389-4C42-BCF1-2AEC2520EE0F}"/>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318652"/>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ith Backgroun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Tree>
    <p:extLst>
      <p:ext uri="{BB962C8B-B14F-4D97-AF65-F5344CB8AC3E}">
        <p14:creationId xmlns:p14="http://schemas.microsoft.com/office/powerpoint/2010/main" val="3523328450"/>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losing Mess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994022"/>
            <a:ext cx="12192000" cy="9138402"/>
          </a:xfrm>
          <a:prstGeom prst="rect">
            <a:avLst/>
          </a:prstGeom>
        </p:spPr>
      </p:pic>
      <p:sp>
        <p:nvSpPr>
          <p:cNvPr id="6"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2" name="Title 1"/>
          <p:cNvSpPr>
            <a:spLocks noGrp="1"/>
          </p:cNvSpPr>
          <p:nvPr>
            <p:ph type="ctrTitle" hasCustomPrompt="1"/>
          </p:nvPr>
        </p:nvSpPr>
        <p:spPr>
          <a:xfrm>
            <a:off x="914400" y="1069769"/>
            <a:ext cx="5539410" cy="2689431"/>
          </a:xfrm>
          <a:prstGeom prst="rect">
            <a:avLst/>
          </a:prstGeom>
        </p:spPr>
        <p:txBody>
          <a:bodyPr lIns="0" tIns="0" rIns="0" bIns="0" anchor="t" anchorCtr="0">
            <a:normAutofit/>
          </a:bodyPr>
          <a:lstStyle>
            <a:lvl1pPr algn="l">
              <a:defRPr sz="4000" b="0" i="0" spc="0">
                <a:solidFill>
                  <a:schemeClr val="bg1"/>
                </a:solidFill>
                <a:latin typeface="Source Serif Pro" charset="0"/>
                <a:ea typeface="Source Serif Pro" charset="0"/>
                <a:cs typeface="Source Serif Pro" charset="0"/>
              </a:defRPr>
            </a:lvl1pPr>
          </a:lstStyle>
          <a:p>
            <a:r>
              <a:rPr lang="en-US"/>
              <a:t>Thank you </a:t>
            </a:r>
            <a:br>
              <a:rPr lang="en-US"/>
            </a:br>
            <a:r>
              <a:rPr lang="en-US"/>
              <a:t>message</a:t>
            </a:r>
          </a:p>
        </p:txBody>
      </p:sp>
      <p:sp>
        <p:nvSpPr>
          <p:cNvPr id="4" name="Text Placeholder 3"/>
          <p:cNvSpPr>
            <a:spLocks noGrp="1"/>
          </p:cNvSpPr>
          <p:nvPr>
            <p:ph type="body" sz="quarter" idx="13" hasCustomPrompt="1"/>
          </p:nvPr>
        </p:nvSpPr>
        <p:spPr>
          <a:xfrm>
            <a:off x="7239000" y="1069975"/>
            <a:ext cx="4038600" cy="4630738"/>
          </a:xfrm>
          <a:prstGeom prst="rect">
            <a:avLst/>
          </a:prstGeom>
        </p:spPr>
        <p:txBody>
          <a:bodyPr>
            <a:normAutofit/>
          </a:bodyPr>
          <a:lstStyle>
            <a:lvl1pPr marL="0" indent="0">
              <a:buFont typeface="Arial" charset="0"/>
              <a:buNone/>
              <a:defRPr sz="2800" b="0" i="0">
                <a:solidFill>
                  <a:schemeClr val="bg1"/>
                </a:solidFill>
                <a:latin typeface="Source Sans Pro" charset="0"/>
                <a:ea typeface="Source Sans Pro" charset="0"/>
                <a:cs typeface="Source Sans Pro" charset="0"/>
              </a:defRPr>
            </a:lvl1pPr>
          </a:lstStyle>
          <a:p>
            <a:pPr>
              <a:lnSpc>
                <a:spcPct val="120000"/>
              </a:lnSpc>
            </a:pPr>
            <a:r>
              <a:rPr lang="en-US" sz="2400" b="0" i="0" spc="0">
                <a:latin typeface="Open Sans" charset="0"/>
                <a:ea typeface="Open Sans" charset="0"/>
                <a:cs typeface="Open Sans" charset="0"/>
              </a:rPr>
              <a:t>Contact:</a:t>
            </a:r>
          </a:p>
          <a:p>
            <a:pPr>
              <a:lnSpc>
                <a:spcPct val="120000"/>
              </a:lnSpc>
            </a:pPr>
            <a:r>
              <a:rPr lang="en-US" sz="2400" b="0" i="0" spc="0" err="1">
                <a:latin typeface="Open Sans" charset="0"/>
                <a:ea typeface="Open Sans" charset="0"/>
                <a:cs typeface="Open Sans" charset="0"/>
              </a:rPr>
              <a:t>abc@wiley.com</a:t>
            </a:r>
            <a:endParaRPr lang="en-US" sz="2400" b="0" i="0" spc="0">
              <a:latin typeface="Open Sans" charset="0"/>
              <a:ea typeface="Open Sans" charset="0"/>
              <a:cs typeface="Open Sans" charset="0"/>
            </a:endParaRPr>
          </a:p>
          <a:p>
            <a:pPr>
              <a:lnSpc>
                <a:spcPct val="120000"/>
              </a:lnSpc>
            </a:pPr>
            <a:r>
              <a:rPr lang="en-US" sz="2400" b="0" i="0" spc="0">
                <a:latin typeface="Open Sans" charset="0"/>
                <a:ea typeface="Open Sans" charset="0"/>
                <a:cs typeface="Open Sans" charset="0"/>
              </a:rPr>
              <a:t>123-456-7890</a:t>
            </a:r>
            <a:endParaRPr lang="en-US" sz="2400" b="0" i="0" spc="0">
              <a:latin typeface="Open Sans Light" charset="0"/>
              <a:ea typeface="Open Sans Light" charset="0"/>
              <a:cs typeface="Open Sans Light" charset="0"/>
            </a:endParaRPr>
          </a:p>
        </p:txBody>
      </p:sp>
      <p:cxnSp>
        <p:nvCxnSpPr>
          <p:cNvPr id="10" name="Straight Connector 9">
            <a:extLst>
              <a:ext uri="{FF2B5EF4-FFF2-40B4-BE49-F238E27FC236}">
                <a16:creationId xmlns:a16="http://schemas.microsoft.com/office/drawing/2014/main" id="{970812F7-9937-0741-A5A3-A6B4D7CD7C2B}"/>
              </a:ext>
            </a:extLst>
          </p:cNvPr>
          <p:cNvCxnSpPr/>
          <p:nvPr userDrawn="1"/>
        </p:nvCxnSpPr>
        <p:spPr>
          <a:xfrm>
            <a:off x="914400" y="2269246"/>
            <a:ext cx="1083366"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811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losing Mess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F84362-F94F-470D-82CE-B3B748B897A4}"/>
              </a:ext>
            </a:extLst>
          </p:cNvPr>
          <p:cNvPicPr>
            <a:picLocks noChangeAspect="1"/>
          </p:cNvPicPr>
          <p:nvPr userDrawn="1"/>
        </p:nvPicPr>
        <p:blipFill rotWithShape="1">
          <a:blip r:embed="rId2"/>
          <a:srcRect l="315" t="-100" r="-315" b="100"/>
          <a:stretch/>
        </p:blipFill>
        <p:spPr>
          <a:xfrm>
            <a:off x="-570293" y="-7811084"/>
            <a:ext cx="13804534" cy="18407406"/>
          </a:xfrm>
          <a:prstGeom prst="rect">
            <a:avLst/>
          </a:prstGeom>
        </p:spPr>
      </p:pic>
      <p:sp>
        <p:nvSpPr>
          <p:cNvPr id="6"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2" name="Title 1"/>
          <p:cNvSpPr>
            <a:spLocks noGrp="1"/>
          </p:cNvSpPr>
          <p:nvPr>
            <p:ph type="ctrTitle" hasCustomPrompt="1"/>
          </p:nvPr>
        </p:nvSpPr>
        <p:spPr>
          <a:xfrm>
            <a:off x="914400" y="1069769"/>
            <a:ext cx="5539410" cy="2689431"/>
          </a:xfrm>
          <a:prstGeom prst="rect">
            <a:avLst/>
          </a:prstGeom>
        </p:spPr>
        <p:txBody>
          <a:bodyPr lIns="0" tIns="0" rIns="0" bIns="0" anchor="t" anchorCtr="0">
            <a:normAutofit/>
          </a:bodyPr>
          <a:lstStyle>
            <a:lvl1pPr algn="l">
              <a:defRPr sz="4000" b="0" i="0" spc="0">
                <a:solidFill>
                  <a:schemeClr val="bg1"/>
                </a:solidFill>
                <a:latin typeface="Source Serif Pro" charset="0"/>
                <a:ea typeface="Source Serif Pro" charset="0"/>
                <a:cs typeface="Source Serif Pro" charset="0"/>
              </a:defRPr>
            </a:lvl1pPr>
          </a:lstStyle>
          <a:p>
            <a:r>
              <a:rPr lang="en-US"/>
              <a:t>Thank you </a:t>
            </a:r>
            <a:br>
              <a:rPr lang="en-US"/>
            </a:br>
            <a:r>
              <a:rPr lang="en-US"/>
              <a:t>message</a:t>
            </a:r>
          </a:p>
        </p:txBody>
      </p:sp>
      <p:sp>
        <p:nvSpPr>
          <p:cNvPr id="4" name="Text Placeholder 3"/>
          <p:cNvSpPr>
            <a:spLocks noGrp="1"/>
          </p:cNvSpPr>
          <p:nvPr>
            <p:ph type="body" sz="quarter" idx="13" hasCustomPrompt="1"/>
          </p:nvPr>
        </p:nvSpPr>
        <p:spPr>
          <a:xfrm>
            <a:off x="7239000" y="1069975"/>
            <a:ext cx="4038600" cy="4630738"/>
          </a:xfrm>
          <a:prstGeom prst="rect">
            <a:avLst/>
          </a:prstGeom>
        </p:spPr>
        <p:txBody>
          <a:bodyPr>
            <a:normAutofit/>
          </a:bodyPr>
          <a:lstStyle>
            <a:lvl1pPr marL="0" indent="0">
              <a:buFont typeface="Arial" charset="0"/>
              <a:buNone/>
              <a:defRPr sz="2800" b="0" i="0">
                <a:solidFill>
                  <a:schemeClr val="bg1"/>
                </a:solidFill>
                <a:latin typeface="Source Sans Pro" charset="0"/>
                <a:ea typeface="Source Sans Pro" charset="0"/>
                <a:cs typeface="Source Sans Pro" charset="0"/>
              </a:defRPr>
            </a:lvl1pPr>
          </a:lstStyle>
          <a:p>
            <a:pPr>
              <a:lnSpc>
                <a:spcPct val="120000"/>
              </a:lnSpc>
            </a:pPr>
            <a:r>
              <a:rPr lang="en-US" sz="2400" b="0" i="0" spc="0">
                <a:latin typeface="Open Sans" charset="0"/>
                <a:ea typeface="Open Sans" charset="0"/>
                <a:cs typeface="Open Sans" charset="0"/>
              </a:rPr>
              <a:t>Contact:</a:t>
            </a:r>
          </a:p>
          <a:p>
            <a:pPr>
              <a:lnSpc>
                <a:spcPct val="120000"/>
              </a:lnSpc>
            </a:pPr>
            <a:r>
              <a:rPr lang="en-US" sz="2400" b="0" i="0" spc="0" err="1">
                <a:latin typeface="Open Sans" charset="0"/>
                <a:ea typeface="Open Sans" charset="0"/>
                <a:cs typeface="Open Sans" charset="0"/>
              </a:rPr>
              <a:t>abc@wiley.com</a:t>
            </a:r>
            <a:endParaRPr lang="en-US" sz="2400" b="0" i="0" spc="0">
              <a:latin typeface="Open Sans" charset="0"/>
              <a:ea typeface="Open Sans" charset="0"/>
              <a:cs typeface="Open Sans" charset="0"/>
            </a:endParaRPr>
          </a:p>
          <a:p>
            <a:pPr>
              <a:lnSpc>
                <a:spcPct val="120000"/>
              </a:lnSpc>
            </a:pPr>
            <a:r>
              <a:rPr lang="en-US" sz="2400" b="0" i="0" spc="0">
                <a:latin typeface="Open Sans" charset="0"/>
                <a:ea typeface="Open Sans" charset="0"/>
                <a:cs typeface="Open Sans" charset="0"/>
              </a:rPr>
              <a:t>123-456-7890</a:t>
            </a:r>
            <a:endParaRPr lang="en-US" sz="2400" b="0" i="0" spc="0">
              <a:latin typeface="Open Sans Light" charset="0"/>
              <a:ea typeface="Open Sans Light" charset="0"/>
              <a:cs typeface="Open Sans Light" charset="0"/>
            </a:endParaRPr>
          </a:p>
        </p:txBody>
      </p:sp>
      <p:cxnSp>
        <p:nvCxnSpPr>
          <p:cNvPr id="10" name="Straight Connector 9">
            <a:extLst>
              <a:ext uri="{FF2B5EF4-FFF2-40B4-BE49-F238E27FC236}">
                <a16:creationId xmlns:a16="http://schemas.microsoft.com/office/drawing/2014/main" id="{970812F7-9937-0741-A5A3-A6B4D7CD7C2B}"/>
              </a:ext>
            </a:extLst>
          </p:cNvPr>
          <p:cNvCxnSpPr/>
          <p:nvPr userDrawn="1"/>
        </p:nvCxnSpPr>
        <p:spPr>
          <a:xfrm>
            <a:off x="914400" y="2269246"/>
            <a:ext cx="1083366"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55EE4B6-1802-4968-B8CA-3DE102B11EEA}"/>
              </a:ext>
            </a:extLst>
          </p:cNvPr>
          <p:cNvPicPr>
            <a:picLocks noChangeAspect="1"/>
          </p:cNvPicPr>
          <p:nvPr userDrawn="1"/>
        </p:nvPicPr>
        <p:blipFill>
          <a:blip r:embed="rId3"/>
          <a:stretch>
            <a:fillRect/>
          </a:stretch>
        </p:blipFill>
        <p:spPr>
          <a:xfrm>
            <a:off x="10402111" y="6181813"/>
            <a:ext cx="1515002" cy="607579"/>
          </a:xfrm>
          <a:prstGeom prst="rect">
            <a:avLst/>
          </a:prstGeom>
        </p:spPr>
      </p:pic>
    </p:spTree>
    <p:extLst>
      <p:ext uri="{BB962C8B-B14F-4D97-AF65-F5344CB8AC3E}">
        <p14:creationId xmlns:p14="http://schemas.microsoft.com/office/powerpoint/2010/main" val="208238671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Title Option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3703638"/>
            <a:ext cx="9144000" cy="1655762"/>
          </a:xfrm>
          <a:prstGeom prst="rect">
            <a:avLst/>
          </a:prstGeom>
        </p:spPr>
        <p:txBody>
          <a:bodyPr lIns="0">
            <a:normAutofit/>
          </a:bodyPr>
          <a:lstStyle>
            <a:lvl1pPr marL="0" indent="0" algn="l">
              <a:buNone/>
              <a:defRPr sz="2400" b="0" i="0" baseline="0">
                <a:solidFill>
                  <a:schemeClr val="tx2"/>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subhead or first point</a:t>
            </a:r>
          </a:p>
          <a:p>
            <a:r>
              <a:rPr lang="en-US" dirty="0"/>
              <a:t>Second point</a:t>
            </a:r>
          </a:p>
          <a:p>
            <a:r>
              <a:rPr lang="en-US" dirty="0"/>
              <a:t>Third point</a:t>
            </a:r>
          </a:p>
        </p:txBody>
      </p:sp>
      <p:cxnSp>
        <p:nvCxnSpPr>
          <p:cNvPr id="19" name="Straight Connector 18"/>
          <p:cNvCxnSpPr/>
          <p:nvPr/>
        </p:nvCxnSpPr>
        <p:spPr>
          <a:xfrm>
            <a:off x="457200" y="6126480"/>
            <a:ext cx="112471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524000" y="3416300"/>
            <a:ext cx="2197100"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spc="-150">
                <a:solidFill>
                  <a:schemeClr val="tx1"/>
                </a:solidFill>
                <a:latin typeface="Source Serif Pro" charset="0"/>
                <a:ea typeface="Source Serif Pro" charset="0"/>
                <a:cs typeface="Source Serif Pro" charset="0"/>
              </a:defRPr>
            </a:lvl1pPr>
          </a:lstStyle>
          <a:p>
            <a:r>
              <a:rPr lang="en-US" dirty="0"/>
              <a:t>Section Title Option 1</a:t>
            </a:r>
          </a:p>
        </p:txBody>
      </p:sp>
    </p:spTree>
    <p:extLst>
      <p:ext uri="{BB962C8B-B14F-4D97-AF65-F5344CB8AC3E}">
        <p14:creationId xmlns:p14="http://schemas.microsoft.com/office/powerpoint/2010/main" val="2979417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eck Titl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952CF8-6892-6240-B7D5-11AEE12449AD}"/>
              </a:ext>
            </a:extLst>
          </p:cNvPr>
          <p:cNvPicPr>
            <a:picLocks noChangeAspect="1"/>
          </p:cNvPicPr>
          <p:nvPr userDrawn="1"/>
        </p:nvPicPr>
        <p:blipFill>
          <a:blip r:embed="rId2"/>
          <a:stretch>
            <a:fillRect/>
          </a:stretch>
        </p:blipFill>
        <p:spPr>
          <a:xfrm>
            <a:off x="0" y="806"/>
            <a:ext cx="12191999" cy="6856388"/>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07040" y="6375744"/>
            <a:ext cx="1096292" cy="229289"/>
          </a:xfrm>
          <a:prstGeom prst="rect">
            <a:avLst/>
          </a:prstGeom>
        </p:spPr>
      </p:pic>
      <p:sp>
        <p:nvSpPr>
          <p:cNvPr id="10"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a:t>Deck Title Option 2</a:t>
            </a:r>
          </a:p>
        </p:txBody>
      </p:sp>
      <p:sp>
        <p:nvSpPr>
          <p:cNvPr id="13" name="Subtitle 2"/>
          <p:cNvSpPr>
            <a:spLocks noGrp="1"/>
          </p:cNvSpPr>
          <p:nvPr>
            <p:ph type="subTitle" idx="1" hasCustomPrompt="1"/>
          </p:nvPr>
        </p:nvSpPr>
        <p:spPr>
          <a:xfrm>
            <a:off x="1524000" y="3322638"/>
            <a:ext cx="9144000" cy="474662"/>
          </a:xfrm>
          <a:prstGeom prst="rect">
            <a:avLst/>
          </a:prstGeom>
        </p:spPr>
        <p:txBody>
          <a:bodyPr lIns="0">
            <a:noAutofit/>
          </a:bodyPr>
          <a:lstStyle>
            <a:lvl1pPr marL="0" indent="0" algn="l">
              <a:buNone/>
              <a:defRPr sz="2800" b="0" i="0" baseline="0">
                <a:solidFill>
                  <a:srgbClr val="FFAF05"/>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style line 1</a:t>
            </a:r>
          </a:p>
        </p:txBody>
      </p:sp>
      <p:sp>
        <p:nvSpPr>
          <p:cNvPr id="14" name="Text Placeholder 2"/>
          <p:cNvSpPr>
            <a:spLocks noGrp="1"/>
          </p:cNvSpPr>
          <p:nvPr>
            <p:ph type="body" sz="quarter" idx="10" hasCustomPrompt="1"/>
          </p:nvPr>
        </p:nvSpPr>
        <p:spPr>
          <a:xfrm>
            <a:off x="1524000" y="3797300"/>
            <a:ext cx="9144000" cy="846138"/>
          </a:xfrm>
          <a:prstGeom prst="rect">
            <a:avLst/>
          </a:prstGeom>
        </p:spPr>
        <p:txBody>
          <a:bodyPr lIns="0" rIns="0"/>
          <a:lstStyle>
            <a:lvl1pPr marL="0" indent="0">
              <a:buNone/>
              <a:defRPr sz="2000" b="0" i="0" baseline="0">
                <a:solidFill>
                  <a:schemeClr val="bg2"/>
                </a:solidFill>
                <a:latin typeface="Open Sans Regular" charset="0"/>
                <a:ea typeface="Open Sans Regular" charset="0"/>
                <a:cs typeface="Open Sans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2000" b="0" i="0">
                <a:latin typeface="Open Sans" charset="0"/>
                <a:ea typeface="Open Sans" charset="0"/>
                <a:cs typeface="Open Sans" charset="0"/>
              </a:rPr>
              <a:t>Subtext style line 2</a:t>
            </a:r>
            <a:endParaRPr lang="en-US"/>
          </a:p>
        </p:txBody>
      </p:sp>
    </p:spTree>
    <p:extLst>
      <p:ext uri="{BB962C8B-B14F-4D97-AF65-F5344CB8AC3E}">
        <p14:creationId xmlns:p14="http://schemas.microsoft.com/office/powerpoint/2010/main" val="359615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Single Statement 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B96C3187-C429-40E0-876A-27309FB745FE}"/>
              </a:ext>
            </a:extLst>
          </p:cNvPr>
          <p:cNvSpPr>
            <a:spLocks noGrp="1"/>
          </p:cNvSpPr>
          <p:nvPr>
            <p:ph type="body" sz="quarter" idx="14" hasCustomPrompt="1"/>
          </p:nvPr>
        </p:nvSpPr>
        <p:spPr>
          <a:xfrm>
            <a:off x="923544" y="1120775"/>
            <a:ext cx="10350500" cy="4724400"/>
          </a:xfrm>
          <a:prstGeom prst="rect">
            <a:avLst/>
          </a:prstGeom>
        </p:spPr>
        <p:txBody>
          <a:bodyPr lIns="219456" tIns="54864" rIns="219456" bIns="54864">
            <a:normAutofit/>
          </a:bodyPr>
          <a:lstStyle>
            <a:lvl1pPr marL="0" indent="0">
              <a:lnSpc>
                <a:spcPct val="100000"/>
              </a:lnSpc>
              <a:buNone/>
              <a:defRPr sz="2333" b="0" i="0">
                <a:latin typeface="Open Sans Light" charset="0"/>
                <a:ea typeface="Open Sans Light" charset="0"/>
                <a:cs typeface="Open Sans Light" charset="0"/>
              </a:defRPr>
            </a:lvl1pPr>
          </a:lstStyle>
          <a:p>
            <a:r>
              <a:rPr lang="en-US" b="0" i="0">
                <a:latin typeface="Open Sans" charset="0"/>
                <a:ea typeface="Open Sans" charset="0"/>
                <a:cs typeface="Open Sans" charset="0"/>
              </a:rPr>
              <a:t>Text</a:t>
            </a:r>
          </a:p>
        </p:txBody>
      </p:sp>
      <p:sp>
        <p:nvSpPr>
          <p:cNvPr id="10" name="Text Placeholder 2">
            <a:extLst>
              <a:ext uri="{FF2B5EF4-FFF2-40B4-BE49-F238E27FC236}">
                <a16:creationId xmlns:a16="http://schemas.microsoft.com/office/drawing/2014/main" id="{1F36EAE0-2AC9-4130-A297-2663ABB5FFDA}"/>
              </a:ext>
            </a:extLst>
          </p:cNvPr>
          <p:cNvSpPr>
            <a:spLocks noGrp="1"/>
          </p:cNvSpPr>
          <p:nvPr>
            <p:ph type="body" sz="quarter" idx="13" hasCustomPrompt="1"/>
          </p:nvPr>
        </p:nvSpPr>
        <p:spPr>
          <a:xfrm>
            <a:off x="876300" y="339655"/>
            <a:ext cx="9083621" cy="422346"/>
          </a:xfrm>
          <a:prstGeom prst="rect">
            <a:avLst/>
          </a:prstGeom>
        </p:spPr>
        <p:txBody>
          <a:bodyPr lIns="219456" tIns="54864" rIns="219456" bIns="54864" anchor="ctr" anchorCtr="0"/>
          <a:lstStyle>
            <a:lvl1pPr marL="0" indent="0">
              <a:buNone/>
              <a:defRPr sz="2800" b="0"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228582" marR="0" lvl="0" indent="-228582" algn="l" defTabSz="914327" rtl="0" eaLnBrk="1" fontAlgn="auto" latinLnBrk="0" hangingPunct="1">
              <a:lnSpc>
                <a:spcPct val="90000"/>
              </a:lnSpc>
              <a:spcBef>
                <a:spcPts val="1000"/>
              </a:spcBef>
              <a:spcAft>
                <a:spcPts val="0"/>
              </a:spcAft>
              <a:buClrTx/>
              <a:buSzTx/>
              <a:tabLst/>
              <a:defRPr/>
            </a:pPr>
            <a:r>
              <a:rPr lang="en-US"/>
              <a:t>Section Title</a:t>
            </a:r>
          </a:p>
        </p:txBody>
      </p:sp>
      <p:cxnSp>
        <p:nvCxnSpPr>
          <p:cNvPr id="12" name="Straight Connector 11">
            <a:extLst>
              <a:ext uri="{FF2B5EF4-FFF2-40B4-BE49-F238E27FC236}">
                <a16:creationId xmlns:a16="http://schemas.microsoft.com/office/drawing/2014/main" id="{839C9852-9DDE-4327-887C-AE112D4C2E4B}"/>
              </a:ext>
            </a:extLst>
          </p:cNvPr>
          <p:cNvCxnSpPr>
            <a:cxnSpLocks/>
          </p:cNvCxnSpPr>
          <p:nvPr userDrawn="1"/>
        </p:nvCxnSpPr>
        <p:spPr>
          <a:xfrm>
            <a:off x="1103243" y="7956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83DFD5-6158-4D21-A19E-5B3B080530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7040" y="6375400"/>
            <a:ext cx="1096292" cy="229977"/>
          </a:xfrm>
          <a:prstGeom prst="rect">
            <a:avLst/>
          </a:prstGeom>
        </p:spPr>
      </p:pic>
    </p:spTree>
    <p:extLst>
      <p:ext uri="{BB962C8B-B14F-4D97-AF65-F5344CB8AC3E}">
        <p14:creationId xmlns:p14="http://schemas.microsoft.com/office/powerpoint/2010/main" val="3205041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Deck Title Option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99CA6B-029A-4192-ABFC-6DC3E385DA30}"/>
              </a:ext>
            </a:extLst>
          </p:cNvPr>
          <p:cNvPicPr>
            <a:picLocks noChangeAspect="1"/>
          </p:cNvPicPr>
          <p:nvPr userDrawn="1"/>
        </p:nvPicPr>
        <p:blipFill rotWithShape="1">
          <a:blip r:embed="rId2"/>
          <a:srcRect l="315" t="-100" r="-315" b="100"/>
          <a:stretch/>
        </p:blipFill>
        <p:spPr>
          <a:xfrm>
            <a:off x="-570293" y="-7811084"/>
            <a:ext cx="13804534" cy="18407406"/>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07040" y="6375744"/>
            <a:ext cx="1096292" cy="229289"/>
          </a:xfrm>
          <a:prstGeom prst="rect">
            <a:avLst/>
          </a:prstGeom>
        </p:spPr>
      </p:pic>
      <p:sp>
        <p:nvSpPr>
          <p:cNvPr id="10"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a:t>Deck Title Option 2</a:t>
            </a:r>
          </a:p>
        </p:txBody>
      </p:sp>
      <p:sp>
        <p:nvSpPr>
          <p:cNvPr id="13" name="Subtitle 2"/>
          <p:cNvSpPr>
            <a:spLocks noGrp="1"/>
          </p:cNvSpPr>
          <p:nvPr>
            <p:ph type="subTitle" idx="1" hasCustomPrompt="1"/>
          </p:nvPr>
        </p:nvSpPr>
        <p:spPr>
          <a:xfrm>
            <a:off x="1524000" y="3322638"/>
            <a:ext cx="9144000" cy="474662"/>
          </a:xfrm>
          <a:prstGeom prst="rect">
            <a:avLst/>
          </a:prstGeom>
        </p:spPr>
        <p:txBody>
          <a:bodyPr lIns="0">
            <a:noAutofit/>
          </a:bodyPr>
          <a:lstStyle>
            <a:lvl1pPr marL="0" indent="0" algn="l">
              <a:buNone/>
              <a:defRPr sz="2800" b="0" i="0" baseline="0">
                <a:solidFill>
                  <a:srgbClr val="FFAF05"/>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style line 1</a:t>
            </a:r>
          </a:p>
        </p:txBody>
      </p:sp>
      <p:sp>
        <p:nvSpPr>
          <p:cNvPr id="14" name="Text Placeholder 2"/>
          <p:cNvSpPr>
            <a:spLocks noGrp="1"/>
          </p:cNvSpPr>
          <p:nvPr>
            <p:ph type="body" sz="quarter" idx="10" hasCustomPrompt="1"/>
          </p:nvPr>
        </p:nvSpPr>
        <p:spPr>
          <a:xfrm>
            <a:off x="1524000" y="3797300"/>
            <a:ext cx="9144000" cy="846138"/>
          </a:xfrm>
          <a:prstGeom prst="rect">
            <a:avLst/>
          </a:prstGeom>
        </p:spPr>
        <p:txBody>
          <a:bodyPr lIns="0" rIns="0"/>
          <a:lstStyle>
            <a:lvl1pPr marL="0" indent="0">
              <a:buNone/>
              <a:defRPr sz="2000" b="0" i="0" baseline="0">
                <a:solidFill>
                  <a:schemeClr val="bg2"/>
                </a:solidFill>
                <a:latin typeface="Open Sans Regular" charset="0"/>
                <a:ea typeface="Open Sans Regular" charset="0"/>
                <a:cs typeface="Open Sans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2000" b="0" i="0">
                <a:latin typeface="Open Sans" charset="0"/>
                <a:ea typeface="Open Sans" charset="0"/>
                <a:cs typeface="Open Sans" charset="0"/>
              </a:rPr>
              <a:t>Subtext style line 2</a:t>
            </a:r>
            <a:endParaRPr lang="en-US"/>
          </a:p>
        </p:txBody>
      </p:sp>
    </p:spTree>
    <p:extLst>
      <p:ext uri="{BB962C8B-B14F-4D97-AF65-F5344CB8AC3E}">
        <p14:creationId xmlns:p14="http://schemas.microsoft.com/office/powerpoint/2010/main" val="415201690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B2A76-CE99-B74B-91D0-3DAABC56FF2E}"/>
              </a:ext>
            </a:extLst>
          </p:cNvPr>
          <p:cNvPicPr>
            <a:picLocks noChangeAspect="1"/>
          </p:cNvPicPr>
          <p:nvPr userDrawn="1"/>
        </p:nvPicPr>
        <p:blipFill>
          <a:blip r:embed="rId2"/>
          <a:stretch>
            <a:fillRect/>
          </a:stretch>
        </p:blipFill>
        <p:spPr>
          <a:xfrm>
            <a:off x="0" y="-4641420"/>
            <a:ext cx="20726400" cy="10786189"/>
          </a:xfrm>
          <a:prstGeom prst="rect">
            <a:avLst/>
          </a:prstGeom>
        </p:spPr>
      </p:pic>
      <p:sp>
        <p:nvSpPr>
          <p:cNvPr id="12" name="Subtitle 2"/>
          <p:cNvSpPr>
            <a:spLocks noGrp="1"/>
          </p:cNvSpPr>
          <p:nvPr>
            <p:ph type="subTitle" idx="1" hasCustomPrompt="1"/>
          </p:nvPr>
        </p:nvSpPr>
        <p:spPr>
          <a:xfrm>
            <a:off x="1524000" y="3703638"/>
            <a:ext cx="9144000" cy="1655762"/>
          </a:xfrm>
          <a:prstGeom prst="rect">
            <a:avLst/>
          </a:prstGeom>
        </p:spPr>
        <p:txBody>
          <a:bodyPr lIns="0">
            <a:normAutofit/>
          </a:bodyPr>
          <a:lstStyle>
            <a:lvl1pPr marL="0" indent="0" algn="l">
              <a:buNone/>
              <a:defRPr sz="2400" b="0" i="0" baseline="0">
                <a:solidFill>
                  <a:schemeClr val="bg1"/>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subhead or first point</a:t>
            </a:r>
          </a:p>
          <a:p>
            <a:r>
              <a:rPr lang="en-US"/>
              <a:t>Second point</a:t>
            </a:r>
          </a:p>
          <a:p>
            <a:r>
              <a:rPr lang="en-US"/>
              <a:t>Third point</a:t>
            </a:r>
          </a:p>
        </p:txBody>
      </p:sp>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cxnSp>
        <p:nvCxnSpPr>
          <p:cNvPr id="19" name="Straight Connector 18"/>
          <p:cNvCxnSpPr/>
          <p:nvPr userDrawn="1"/>
        </p:nvCxnSpPr>
        <p:spPr>
          <a:xfrm>
            <a:off x="1524000" y="3416300"/>
            <a:ext cx="2197100" cy="0"/>
          </a:xfrm>
          <a:prstGeom prst="line">
            <a:avLst/>
          </a:prstGeom>
          <a:ln w="50800">
            <a:solidFill>
              <a:srgbClr val="07A363"/>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dirty="0"/>
              <a:t>Section Title Option 1</a:t>
            </a:r>
          </a:p>
        </p:txBody>
      </p:sp>
    </p:spTree>
    <p:extLst>
      <p:ext uri="{BB962C8B-B14F-4D97-AF65-F5344CB8AC3E}">
        <p14:creationId xmlns:p14="http://schemas.microsoft.com/office/powerpoint/2010/main" val="1155877981"/>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Titl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B1A7B-2EBC-4FDF-B39B-D3E977A9FD1C}"/>
              </a:ext>
            </a:extLst>
          </p:cNvPr>
          <p:cNvPicPr>
            <a:picLocks noChangeAspect="1"/>
          </p:cNvPicPr>
          <p:nvPr userDrawn="1"/>
        </p:nvPicPr>
        <p:blipFill rotWithShape="1">
          <a:blip r:embed="rId2"/>
          <a:srcRect l="315" t="-100" r="-315" b="24275"/>
          <a:stretch/>
        </p:blipFill>
        <p:spPr>
          <a:xfrm>
            <a:off x="-570293" y="-7811084"/>
            <a:ext cx="13804534" cy="13957539"/>
          </a:xfrm>
          <a:prstGeom prst="rect">
            <a:avLst/>
          </a:prstGeom>
        </p:spPr>
      </p:pic>
      <p:sp>
        <p:nvSpPr>
          <p:cNvPr id="12" name="Subtitle 2"/>
          <p:cNvSpPr>
            <a:spLocks noGrp="1"/>
          </p:cNvSpPr>
          <p:nvPr>
            <p:ph type="subTitle" idx="1" hasCustomPrompt="1"/>
          </p:nvPr>
        </p:nvSpPr>
        <p:spPr>
          <a:xfrm>
            <a:off x="1524000" y="3703638"/>
            <a:ext cx="9144000" cy="1655762"/>
          </a:xfrm>
          <a:prstGeom prst="rect">
            <a:avLst/>
          </a:prstGeom>
        </p:spPr>
        <p:txBody>
          <a:bodyPr lIns="0">
            <a:normAutofit/>
          </a:bodyPr>
          <a:lstStyle>
            <a:lvl1pPr marL="0" indent="0" algn="l">
              <a:buNone/>
              <a:defRPr sz="2400" b="0" i="0" baseline="0">
                <a:solidFill>
                  <a:schemeClr val="bg1"/>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subhead or first point</a:t>
            </a:r>
          </a:p>
          <a:p>
            <a:r>
              <a:rPr lang="en-US"/>
              <a:t>Second point</a:t>
            </a:r>
          </a:p>
          <a:p>
            <a:r>
              <a:rPr lang="en-US"/>
              <a:t>Third point</a:t>
            </a:r>
          </a:p>
        </p:txBody>
      </p:sp>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cxnSp>
        <p:nvCxnSpPr>
          <p:cNvPr id="19" name="Straight Connector 18"/>
          <p:cNvCxnSpPr/>
          <p:nvPr userDrawn="1"/>
        </p:nvCxnSpPr>
        <p:spPr>
          <a:xfrm>
            <a:off x="1524000" y="3416300"/>
            <a:ext cx="2197100" cy="0"/>
          </a:xfrm>
          <a:prstGeom prst="line">
            <a:avLst/>
          </a:prstGeom>
          <a:ln w="50800">
            <a:solidFill>
              <a:srgbClr val="07A363"/>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dirty="0"/>
              <a:t>Section Title Option 1</a:t>
            </a:r>
          </a:p>
        </p:txBody>
      </p:sp>
    </p:spTree>
    <p:extLst>
      <p:ext uri="{BB962C8B-B14F-4D97-AF65-F5344CB8AC3E}">
        <p14:creationId xmlns:p14="http://schemas.microsoft.com/office/powerpoint/2010/main" val="266482367"/>
      </p:ext>
    </p:extLst>
  </p:cSld>
  <p:clrMapOvr>
    <a:masterClrMapping/>
  </p:clrMapOvr>
  <p:extLst mod="1">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70A38-4A7A-F944-9976-56E3BA2A2DBA}"/>
              </a:ext>
            </a:extLst>
          </p:cNvPr>
          <p:cNvPicPr>
            <a:picLocks noChangeAspect="1"/>
          </p:cNvPicPr>
          <p:nvPr userDrawn="1"/>
        </p:nvPicPr>
        <p:blipFill>
          <a:blip r:embed="rId2"/>
          <a:stretch>
            <a:fillRect/>
          </a:stretch>
        </p:blipFill>
        <p:spPr>
          <a:xfrm>
            <a:off x="1" y="-2036481"/>
            <a:ext cx="12192000" cy="8128000"/>
          </a:xfrm>
          <a:prstGeom prst="rect">
            <a:avLst/>
          </a:prstGeom>
        </p:spPr>
      </p:pic>
      <p:sp>
        <p:nvSpPr>
          <p:cNvPr id="12" name="Subtitle 2"/>
          <p:cNvSpPr>
            <a:spLocks noGrp="1"/>
          </p:cNvSpPr>
          <p:nvPr>
            <p:ph type="subTitle" idx="1" hasCustomPrompt="1"/>
          </p:nvPr>
        </p:nvSpPr>
        <p:spPr>
          <a:xfrm>
            <a:off x="1524000" y="3703638"/>
            <a:ext cx="9144000" cy="1655762"/>
          </a:xfrm>
          <a:prstGeom prst="rect">
            <a:avLst/>
          </a:prstGeom>
        </p:spPr>
        <p:txBody>
          <a:bodyPr lIns="0">
            <a:normAutofit/>
          </a:bodyPr>
          <a:lstStyle>
            <a:lvl1pPr marL="0" indent="0" algn="l">
              <a:buNone/>
              <a:defRPr sz="2400" b="0" i="0" baseline="0">
                <a:solidFill>
                  <a:schemeClr val="bg1"/>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subhead or first point</a:t>
            </a:r>
          </a:p>
          <a:p>
            <a:r>
              <a:rPr lang="en-US"/>
              <a:t>Second point</a:t>
            </a:r>
          </a:p>
          <a:p>
            <a:r>
              <a:rPr lang="en-US"/>
              <a:t>Third point</a:t>
            </a:r>
          </a:p>
        </p:txBody>
      </p:sp>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7"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a:t>Section Title Option 2</a:t>
            </a:r>
          </a:p>
        </p:txBody>
      </p:sp>
      <p:cxnSp>
        <p:nvCxnSpPr>
          <p:cNvPr id="8" name="Straight Connector 7">
            <a:extLst>
              <a:ext uri="{FF2B5EF4-FFF2-40B4-BE49-F238E27FC236}">
                <a16:creationId xmlns:a16="http://schemas.microsoft.com/office/drawing/2014/main" id="{E16FB8A6-8C2A-1D4A-B0EA-1A54C4E70118}"/>
              </a:ext>
            </a:extLst>
          </p:cNvPr>
          <p:cNvCxnSpPr/>
          <p:nvPr userDrawn="1"/>
        </p:nvCxnSpPr>
        <p:spPr>
          <a:xfrm>
            <a:off x="1524000" y="3416300"/>
            <a:ext cx="2197100" cy="0"/>
          </a:xfrm>
          <a:prstGeom prst="line">
            <a:avLst/>
          </a:prstGeom>
          <a:ln w="50800">
            <a:solidFill>
              <a:srgbClr val="FFAF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71304"/>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ection">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 with Light Background</a:t>
            </a:r>
          </a:p>
        </p:txBody>
      </p:sp>
      <p:sp>
        <p:nvSpPr>
          <p:cNvPr id="7" name="Text Placeholder 4"/>
          <p:cNvSpPr>
            <a:spLocks noGrp="1"/>
          </p:cNvSpPr>
          <p:nvPr>
            <p:ph type="body" sz="quarter" idx="14"/>
          </p:nvPr>
        </p:nvSpPr>
        <p:spPr>
          <a:xfrm>
            <a:off x="954792" y="1252728"/>
            <a:ext cx="9725400" cy="4348162"/>
          </a:xfrm>
          <a:prstGeom prst="rect">
            <a:avLst/>
          </a:prstGeom>
        </p:spPr>
        <p:txBody>
          <a:bodyPr>
            <a:normAutofit/>
          </a:bodyPr>
          <a:lstStyle>
            <a:lvl1pPr marL="0" indent="0">
              <a:buNone/>
              <a:defRPr sz="2400" b="0" i="0">
                <a:solidFill>
                  <a:srgbClr val="414246"/>
                </a:solidFill>
                <a:latin typeface="Open Sans Regular" charset="0"/>
                <a:ea typeface="Open Sans Regular" charset="0"/>
                <a:cs typeface="Open Sans Regular" charset="0"/>
              </a:defRPr>
            </a:lvl1pPr>
            <a:lvl2pPr>
              <a:defRPr>
                <a:latin typeface="Source Sans Pro" charset="0"/>
                <a:ea typeface="Source Sans Pro" charset="0"/>
                <a:cs typeface="Source Sans Pro" charset="0"/>
              </a:defRPr>
            </a:lvl2pPr>
            <a:lvl3pPr>
              <a:defRPr>
                <a:latin typeface="Source Sans Pro" charset="0"/>
                <a:ea typeface="Source Sans Pro" charset="0"/>
                <a:cs typeface="Source Sans Pro" charset="0"/>
              </a:defRPr>
            </a:lvl3pPr>
            <a:lvl4pPr>
              <a:defRPr>
                <a:latin typeface="Source Sans Pro" charset="0"/>
                <a:ea typeface="Source Sans Pro" charset="0"/>
                <a:cs typeface="Source Sans Pro" charset="0"/>
              </a:defRPr>
            </a:lvl4pPr>
            <a:lvl5pPr>
              <a:defRPr>
                <a:latin typeface="Source Sans Pro" charset="0"/>
                <a:ea typeface="Source Sans Pro" charset="0"/>
                <a:cs typeface="Source Sans Pro"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4C2BCF3E-C389-4C42-BCF1-2AEC2520EE0F}"/>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915877"/>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ection">
    <p:bg>
      <p:bgRef idx="1001">
        <a:schemeClr val="bg1"/>
      </p:bgRef>
    </p:bg>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 with Light Background</a:t>
            </a:r>
          </a:p>
        </p:txBody>
      </p:sp>
      <p:sp>
        <p:nvSpPr>
          <p:cNvPr id="7" name="Text Placeholder 4"/>
          <p:cNvSpPr>
            <a:spLocks noGrp="1"/>
          </p:cNvSpPr>
          <p:nvPr>
            <p:ph type="body" sz="quarter" idx="14"/>
          </p:nvPr>
        </p:nvSpPr>
        <p:spPr>
          <a:xfrm>
            <a:off x="954792" y="1252728"/>
            <a:ext cx="9725400" cy="4348162"/>
          </a:xfrm>
          <a:prstGeom prst="rect">
            <a:avLst/>
          </a:prstGeom>
        </p:spPr>
        <p:txBody>
          <a:bodyPr>
            <a:normAutofit/>
          </a:bodyPr>
          <a:lstStyle>
            <a:lvl1pPr marL="0" indent="0">
              <a:buNone/>
              <a:defRPr sz="2400" b="0" i="0">
                <a:solidFill>
                  <a:srgbClr val="414246"/>
                </a:solidFill>
                <a:latin typeface="Open Sans Regular" charset="0"/>
                <a:ea typeface="Open Sans Regular" charset="0"/>
                <a:cs typeface="Open Sans Regular" charset="0"/>
              </a:defRPr>
            </a:lvl1pPr>
            <a:lvl2pPr>
              <a:defRPr>
                <a:latin typeface="Source Sans Pro" charset="0"/>
                <a:ea typeface="Source Sans Pro" charset="0"/>
                <a:cs typeface="Source Sans Pro" charset="0"/>
              </a:defRPr>
            </a:lvl2pPr>
            <a:lvl3pPr>
              <a:defRPr>
                <a:latin typeface="Source Sans Pro" charset="0"/>
                <a:ea typeface="Source Sans Pro" charset="0"/>
                <a:cs typeface="Source Sans Pro" charset="0"/>
              </a:defRPr>
            </a:lvl3pPr>
            <a:lvl4pPr>
              <a:defRPr>
                <a:latin typeface="Source Sans Pro" charset="0"/>
                <a:ea typeface="Source Sans Pro" charset="0"/>
                <a:cs typeface="Source Sans Pro" charset="0"/>
              </a:defRPr>
            </a:lvl4pPr>
            <a:lvl5pPr>
              <a:defRPr>
                <a:latin typeface="Source Sans Pro" charset="0"/>
                <a:ea typeface="Source Sans Pro" charset="0"/>
                <a:cs typeface="Source Sans Pro"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4C2BCF3E-C389-4C42-BCF1-2AEC2520EE0F}"/>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0982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FB6EEDC-85BA-48A0-A16E-F05B0D6F43BF}"/>
              </a:ext>
            </a:extLst>
          </p:cNvPr>
          <p:cNvSpPr>
            <a:spLocks noGrp="1"/>
          </p:cNvSpPr>
          <p:nvPr>
            <p:ph type="pic" sz="quarter" idx="15" hasCustomPrompt="1"/>
          </p:nvPr>
        </p:nvSpPr>
        <p:spPr>
          <a:xfrm>
            <a:off x="7000875" y="0"/>
            <a:ext cx="5191125" cy="6146800"/>
          </a:xfrm>
          <a:prstGeom prst="rect">
            <a:avLst/>
          </a:prstGeom>
        </p:spPr>
        <p:txBody>
          <a:bodyPr/>
          <a:lstStyle>
            <a:lvl1pPr>
              <a:defRPr/>
            </a:lvl1pPr>
          </a:lstStyle>
          <a:p>
            <a:r>
              <a:rPr lang="en-US" dirty="0"/>
              <a:t>Click to add picture – right click and select ‘send to back’ once </a:t>
            </a:r>
            <a:r>
              <a:rPr lang="en-US"/>
              <a:t>picture inserted </a:t>
            </a:r>
            <a:endParaRPr lang="en-US" dirty="0"/>
          </a:p>
        </p:txBody>
      </p:sp>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5957547"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Light Background</a:t>
            </a:r>
          </a:p>
        </p:txBody>
      </p:sp>
      <p:sp>
        <p:nvSpPr>
          <p:cNvPr id="7" name="Text Placeholder 4"/>
          <p:cNvSpPr>
            <a:spLocks noGrp="1"/>
          </p:cNvSpPr>
          <p:nvPr>
            <p:ph type="body" sz="quarter" idx="14"/>
          </p:nvPr>
        </p:nvSpPr>
        <p:spPr>
          <a:xfrm>
            <a:off x="954792" y="1252728"/>
            <a:ext cx="5501426" cy="4348162"/>
          </a:xfrm>
          <a:prstGeom prst="rect">
            <a:avLst/>
          </a:prstGeom>
        </p:spPr>
        <p:txBody>
          <a:bodyPr>
            <a:normAutofit/>
          </a:bodyPr>
          <a:lstStyle>
            <a:lvl1pPr marL="342900" indent="-342900">
              <a:buClr>
                <a:srgbClr val="07A363"/>
              </a:buClr>
              <a:buFont typeface="Arial" charset="0"/>
              <a:buChar char="•"/>
              <a:defRPr sz="2400" b="0" i="0">
                <a:solidFill>
                  <a:srgbClr val="414246"/>
                </a:solidFill>
                <a:latin typeface="Open Sans Regular" charset="0"/>
                <a:ea typeface="Open Sans Regular" charset="0"/>
                <a:cs typeface="Open Sans Regular" charset="0"/>
              </a:defRPr>
            </a:lvl1pPr>
            <a:lvl2pPr>
              <a:defRPr>
                <a:latin typeface="Source Sans Pro" charset="0"/>
                <a:ea typeface="Source Sans Pro" charset="0"/>
                <a:cs typeface="Source Sans Pro" charset="0"/>
              </a:defRPr>
            </a:lvl2pPr>
            <a:lvl3pPr>
              <a:defRPr>
                <a:latin typeface="Source Sans Pro" charset="0"/>
                <a:ea typeface="Source Sans Pro" charset="0"/>
                <a:cs typeface="Source Sans Pro" charset="0"/>
              </a:defRPr>
            </a:lvl3pPr>
            <a:lvl4pPr>
              <a:defRPr>
                <a:latin typeface="Source Sans Pro" charset="0"/>
                <a:ea typeface="Source Sans Pro" charset="0"/>
                <a:cs typeface="Source Sans Pro" charset="0"/>
              </a:defRPr>
            </a:lvl4pPr>
            <a:lvl5pPr>
              <a:defRPr>
                <a:latin typeface="Source Sans Pro" charset="0"/>
                <a:ea typeface="Source Sans Pro" charset="0"/>
                <a:cs typeface="Source Sans Pro" charset="0"/>
              </a:defRPr>
            </a:lvl5pPr>
          </a:lstStyle>
          <a:p>
            <a:pPr lvl="0"/>
            <a:r>
              <a:rPr lang="en-US"/>
              <a:t>Click to edit Master text styles</a:t>
            </a:r>
          </a:p>
        </p:txBody>
      </p:sp>
      <p:cxnSp>
        <p:nvCxnSpPr>
          <p:cNvPr id="14" name="Straight Connector 13">
            <a:extLst>
              <a:ext uri="{FF2B5EF4-FFF2-40B4-BE49-F238E27FC236}">
                <a16:creationId xmlns:a16="http://schemas.microsoft.com/office/drawing/2014/main" id="{7B87D007-7A66-BF41-8619-EFAFF72715EA}"/>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3418DE0-DCFD-4D85-BFB6-DE9DCB525915}"/>
              </a:ext>
            </a:extLst>
          </p:cNvPr>
          <p:cNvSpPr>
            <a:spLocks noGrp="1"/>
          </p:cNvSpPr>
          <p:nvPr>
            <p:ph type="pic" sz="quarter" idx="16"/>
          </p:nvPr>
        </p:nvSpPr>
        <p:spPr>
          <a:xfrm>
            <a:off x="-1" y="0"/>
            <a:ext cx="9924585" cy="6146800"/>
          </a:xfrm>
          <a:prstGeom prst="rect">
            <a:avLst/>
          </a:prstGeom>
        </p:spPr>
        <p:txBody>
          <a:bodyPr/>
          <a:lstStyle/>
          <a:p>
            <a:r>
              <a:rPr lang="en-US"/>
              <a:t>Click icon to add picture</a:t>
            </a:r>
          </a:p>
        </p:txBody>
      </p:sp>
    </p:spTree>
    <p:extLst>
      <p:ext uri="{BB962C8B-B14F-4D97-AF65-F5344CB8AC3E}">
        <p14:creationId xmlns:p14="http://schemas.microsoft.com/office/powerpoint/2010/main" val="2067402384"/>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607040" y="6375400"/>
            <a:ext cx="1096292" cy="229977"/>
          </a:xfrm>
          <a:prstGeom prst="rect">
            <a:avLst/>
          </a:prstGeom>
        </p:spPr>
      </p:pic>
      <p:pic>
        <p:nvPicPr>
          <p:cNvPr id="8" name="Picture 7"/>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607040" y="6375400"/>
            <a:ext cx="1096292" cy="229977"/>
          </a:xfrm>
          <a:prstGeom prst="rect">
            <a:avLst/>
          </a:prstGeom>
        </p:spPr>
      </p:pic>
      <p:sp>
        <p:nvSpPr>
          <p:cNvPr id="11" name="Slide Number Placeholder 1">
            <a:extLst>
              <a:ext uri="{FF2B5EF4-FFF2-40B4-BE49-F238E27FC236}">
                <a16:creationId xmlns:a16="http://schemas.microsoft.com/office/drawing/2014/main" id="{353BE0F2-D800-9740-BAFD-819B6DFBA512}"/>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000">
                <a:solidFill>
                  <a:srgbClr val="414246"/>
                </a:solidFill>
                <a:latin typeface="Open Sans" charset="0"/>
                <a:ea typeface="Open Sans" charset="0"/>
                <a:cs typeface="Open Sans" charset="0"/>
              </a:defRPr>
            </a:lvl1pPr>
          </a:lstStyle>
          <a:p>
            <a:fld id="{EFE57CA0-3399-494E-8B22-2E54F697AFE4}" type="slidenum">
              <a:rPr lang="en-US" smtClean="0"/>
              <a:pPr/>
              <a:t>‹#›</a:t>
            </a:fld>
            <a:endParaRPr lang="en-US"/>
          </a:p>
        </p:txBody>
      </p:sp>
    </p:spTree>
    <p:extLst>
      <p:ext uri="{BB962C8B-B14F-4D97-AF65-F5344CB8AC3E}">
        <p14:creationId xmlns:p14="http://schemas.microsoft.com/office/powerpoint/2010/main" val="938446939"/>
      </p:ext>
    </p:extLst>
  </p:cSld>
  <p:clrMap bg1="lt1" tx1="dk1" bg2="lt2" tx2="dk2" accent1="accent1" accent2="accent2" accent3="accent3" accent4="accent4" accent5="accent5" accent6="accent6" hlink="hlink" folHlink="folHlink"/>
  <p:sldLayoutIdLst>
    <p:sldLayoutId id="2147483768" r:id="rId1"/>
    <p:sldLayoutId id="2147483765" r:id="rId2"/>
    <p:sldLayoutId id="2147483775" r:id="rId3"/>
    <p:sldLayoutId id="2147483751" r:id="rId4"/>
    <p:sldLayoutId id="2147483776" r:id="rId5"/>
    <p:sldLayoutId id="2147483761" r:id="rId6"/>
    <p:sldLayoutId id="2147483762" r:id="rId7"/>
    <p:sldLayoutId id="2147483772" r:id="rId8"/>
    <p:sldLayoutId id="2147483766" r:id="rId9"/>
    <p:sldLayoutId id="2147483764" r:id="rId10"/>
    <p:sldLayoutId id="2147483756" r:id="rId11"/>
    <p:sldLayoutId id="2147483734" r:id="rId12"/>
    <p:sldLayoutId id="2147483729" r:id="rId13"/>
    <p:sldLayoutId id="2147483731" r:id="rId14"/>
    <p:sldLayoutId id="2147483770" r:id="rId15"/>
    <p:sldLayoutId id="2147483771" r:id="rId16"/>
    <p:sldLayoutId id="2147483767" r:id="rId17"/>
    <p:sldLayoutId id="2147483774" r:id="rId18"/>
    <p:sldLayoutId id="2147483773" r:id="rId19"/>
    <p:sldLayoutId id="2147483777"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publicationethics.org/cope-newsletter/2020/may/cope-digest-authorship-may-2020-volume-8-issue-5"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ationethics.org/news/case-discussion-suspected-plagiarism"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publicationethics.org/news/case-discussion-data-fabrication-rejected-manuscript"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hyperlink" Target="https://www.nature.com/articles/d41586-019-01727-0"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www.2021seoulapri.org/" TargetMode="External"/><Relationship Id="rId5" Type="http://schemas.openxmlformats.org/officeDocument/2006/relationships/hyperlink" Target="https://wcri2022.org/" TargetMode="External"/><Relationship Id="rId4" Type="http://schemas.openxmlformats.org/officeDocument/2006/relationships/hyperlink" Target="https://wcri2022.org/digital-event-202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wiley.com/network/journaleditors/peerreview-and-editorial-office-management/publisher-support-for-research-integrity-and-publishing-ethics-wiley-s-revised-best-practice-guidelines"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hyperlink" Target="https://authorservices.wiley.com/ethics-guidelines/index.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researchintegrityjournal.biomedcentral.com/articles/10.1186/s41073-018-0046-2"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hyperlink" Target="https://www.ukrn.org/2020/12/01/wiley-open-research-workshops-what-did-we-learn/"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ustomXml" Target="../ink/ink1.xml"/><Relationship Id="rId5" Type="http://schemas.openxmlformats.org/officeDocument/2006/relationships/hyperlink" Target="https://doi.org/10.1038/d41586-020-02847-8"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hyperlink" Target="https://www.wiley.com/network/researchers/licensing-and-open-access/how-can-we-encourage-open-research-practice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hyperlink" Target="https://www.wiley.com/network/researchers/licensing-and-open-access/how-can-we-encourage-open-research-practice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blogs.scientificamerican.com/observations/i-love-preprints/"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hyperlink" Target="https://www.fosteropenscience.eu/resources" TargetMode="External"/><Relationship Id="rId4" Type="http://schemas.openxmlformats.org/officeDocument/2006/relationships/hyperlink" Target="https://research.un.org/c.php?g=961229&amp;p=698951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uthorservices.wiley.com/author-resources/Journal-Authors/open-access/data-sharing-citation/data-sharing-policy.html"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hyperlink" Target="https://www.ncbi.nlm.nih.gov/pmc/articles/PMC5815332/"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20.png"/><Relationship Id="rId4" Type="http://schemas.openxmlformats.org/officeDocument/2006/relationships/customXml" Target="../ink/ink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38/d41586-019-01727-0"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hyperlink" Target="https://doi.org/10.22541/au.159422974.4906947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hyperlink" Target="https://www.jst.go.jp/kousei_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wcrif.org/guidance/singapore-statement" TargetMode="External"/><Relationship Id="rId5" Type="http://schemas.openxmlformats.org/officeDocument/2006/relationships/hyperlink" Target="https://wcrif.org/documents/310-ss-japanese/file"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www.ncbi.nlm.nih.gov/pmc/articles/PMC2829174/"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publicationethics.org/cope-case-taxonomy"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wiley.com/network/researchers/topical-food-for-thought/doing-whats-right-trust-and-accountability-in-peer-review"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ublicationethics.org/resources/flowcharts/systematic-manipulation-publication-process"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hyperlink" Target="https://www.wiley.com/network/researchers/topical-food-for-thought/putting-a-stop-to-the-papermills-a-progress-repor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D4C8-0C41-4FBC-88F2-103F7FC29572}"/>
              </a:ext>
            </a:extLst>
          </p:cNvPr>
          <p:cNvSpPr>
            <a:spLocks noGrp="1"/>
          </p:cNvSpPr>
          <p:nvPr>
            <p:ph type="ctrTitle"/>
          </p:nvPr>
        </p:nvSpPr>
        <p:spPr>
          <a:xfrm>
            <a:off x="1524000" y="1122363"/>
            <a:ext cx="8150942" cy="2192337"/>
          </a:xfrm>
        </p:spPr>
        <p:txBody>
          <a:bodyPr/>
          <a:lstStyle/>
          <a:p>
            <a:r>
              <a:rPr lang="en-US" dirty="0"/>
              <a:t>What’s Next for Research Integrity?</a:t>
            </a:r>
            <a:endParaRPr lang="en-GB" dirty="0"/>
          </a:p>
        </p:txBody>
      </p:sp>
      <p:sp>
        <p:nvSpPr>
          <p:cNvPr id="4" name="Text Placeholder 3">
            <a:extLst>
              <a:ext uri="{FF2B5EF4-FFF2-40B4-BE49-F238E27FC236}">
                <a16:creationId xmlns:a16="http://schemas.microsoft.com/office/drawing/2014/main" id="{3FB38FAF-2DBF-4BED-A851-DD5FD9FAC76C}"/>
              </a:ext>
            </a:extLst>
          </p:cNvPr>
          <p:cNvSpPr>
            <a:spLocks noGrp="1"/>
          </p:cNvSpPr>
          <p:nvPr>
            <p:ph type="body" sz="quarter" idx="10"/>
          </p:nvPr>
        </p:nvSpPr>
        <p:spPr>
          <a:xfrm>
            <a:off x="1524000" y="3429000"/>
            <a:ext cx="9144000" cy="1686388"/>
          </a:xfrm>
        </p:spPr>
        <p:txBody>
          <a:bodyPr/>
          <a:lstStyle/>
          <a:p>
            <a:r>
              <a:rPr lang="en-US" dirty="0">
                <a:solidFill>
                  <a:schemeClr val="bg1"/>
                </a:solidFill>
              </a:rPr>
              <a:t>Chris Graf, Director, Research Integrity, Wiley</a:t>
            </a:r>
          </a:p>
          <a:p>
            <a:r>
              <a:rPr lang="en-US" dirty="0">
                <a:solidFill>
                  <a:schemeClr val="bg1"/>
                </a:solidFill>
              </a:rPr>
              <a:t>Wiley Seminar, Japan, March 9, 2021</a:t>
            </a:r>
          </a:p>
        </p:txBody>
      </p:sp>
    </p:spTree>
    <p:extLst>
      <p:ext uri="{BB962C8B-B14F-4D97-AF65-F5344CB8AC3E}">
        <p14:creationId xmlns:p14="http://schemas.microsoft.com/office/powerpoint/2010/main" val="326132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AB1DE346-636C-4602-920F-57F4A297E6A4}"/>
              </a:ext>
            </a:extLst>
          </p:cNvPr>
          <p:cNvSpPr>
            <a:spLocks noGrp="1"/>
          </p:cNvSpPr>
          <p:nvPr>
            <p:ph type="body" sz="quarter" idx="13"/>
          </p:nvPr>
        </p:nvSpPr>
        <p:spPr>
          <a:xfrm>
            <a:off x="923924" y="457199"/>
            <a:ext cx="8553707" cy="447503"/>
          </a:xfrm>
        </p:spPr>
        <p:txBody>
          <a:bodyPr/>
          <a:lstStyle/>
          <a:p>
            <a:r>
              <a:rPr lang="en-US" dirty="0"/>
              <a:t>Case study</a:t>
            </a:r>
          </a:p>
        </p:txBody>
      </p:sp>
      <p:sp>
        <p:nvSpPr>
          <p:cNvPr id="6" name="Subtitle 2">
            <a:extLst>
              <a:ext uri="{FF2B5EF4-FFF2-40B4-BE49-F238E27FC236}">
                <a16:creationId xmlns:a16="http://schemas.microsoft.com/office/drawing/2014/main" id="{561F787A-F35E-4F2D-B03B-9037D5AA1479}"/>
              </a:ext>
            </a:extLst>
          </p:cNvPr>
          <p:cNvSpPr>
            <a:spLocks noGrp="1"/>
          </p:cNvSpPr>
          <p:nvPr>
            <p:ph type="subTitle" idx="1"/>
          </p:nvPr>
        </p:nvSpPr>
        <p:spPr>
          <a:xfrm>
            <a:off x="922540" y="1169869"/>
            <a:ext cx="10841092" cy="4725834"/>
          </a:xfrm>
        </p:spPr>
        <p:txBody>
          <a:bodyPr>
            <a:normAutofit/>
          </a:bodyPr>
          <a:lstStyle/>
          <a:p>
            <a:r>
              <a:rPr lang="en-US" sz="4000" dirty="0"/>
              <a:t>What constitutes authorship?</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 peer reviewer agreed to review a manuscript</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They demand authorship because they had provided materials for the research</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Should they be an author?</a:t>
            </a:r>
          </a:p>
          <a:p>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Considerations</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Authorship criteria: Substantial contribution and accountability for the research</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Is acknowledgement rather than authorship more appropriate?</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Reviewer should have also declared COI</a:t>
            </a:r>
          </a:p>
          <a:p>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297D3018-2190-41F7-A752-2E74B7119741}"/>
              </a:ext>
            </a:extLst>
          </p:cNvPr>
          <p:cNvSpPr/>
          <p:nvPr/>
        </p:nvSpPr>
        <p:spPr>
          <a:xfrm>
            <a:off x="368299" y="6160869"/>
            <a:ext cx="9838381" cy="523220"/>
          </a:xfrm>
          <a:prstGeom prst="rect">
            <a:avLst/>
          </a:prstGeom>
        </p:spPr>
        <p:txBody>
          <a:bodyPr wrap="square">
            <a:spAutoFit/>
          </a:bodyPr>
          <a:lstStyle/>
          <a:p>
            <a:pPr lvl="0">
              <a:defRPr/>
            </a:pPr>
            <a:r>
              <a:rPr lang="en-GB" sz="1400" dirty="0">
                <a:solidFill>
                  <a:srgbClr val="000000"/>
                </a:solidFill>
                <a:latin typeface="Franklin Gothic Book"/>
              </a:rPr>
              <a:t>COPE Digest Authorship: May 2020 </a:t>
            </a:r>
          </a:p>
          <a:p>
            <a:pPr lvl="0">
              <a:defRPr/>
            </a:pPr>
            <a:r>
              <a:rPr lang="en-GB" sz="1400" dirty="0">
                <a:hlinkClick r:id="rId3"/>
              </a:rPr>
              <a:t>https://publicationethics.org/cope-newsletter/2020/may/cope-digest-authorship-may-2020-volume-8-issue-5</a:t>
            </a:r>
            <a:r>
              <a:rPr lang="en-GB" sz="1400" dirty="0"/>
              <a:t> </a:t>
            </a:r>
            <a:endParaRPr kumimoji="0" lang="en-GB" sz="14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5" name="TextBox 4">
            <a:extLst>
              <a:ext uri="{FF2B5EF4-FFF2-40B4-BE49-F238E27FC236}">
                <a16:creationId xmlns:a16="http://schemas.microsoft.com/office/drawing/2014/main" id="{D4D171EF-0B0C-4033-9332-CEAF63AFD7C5}"/>
              </a:ext>
            </a:extLst>
          </p:cNvPr>
          <p:cNvSpPr txBox="1"/>
          <p:nvPr/>
        </p:nvSpPr>
        <p:spPr>
          <a:xfrm>
            <a:off x="11206291" y="205782"/>
            <a:ext cx="755494" cy="756000"/>
          </a:xfrm>
          <a:prstGeom prst="ellipse">
            <a:avLst/>
          </a:prstGeom>
          <a:solidFill>
            <a:schemeClr val="accent2"/>
          </a:solidFill>
        </p:spPr>
        <p:txBody>
          <a:bodyPr wrap="none" rtlCol="0" anchor="ctr">
            <a:spAutoFit/>
          </a:bodyPr>
          <a:lstStyle/>
          <a:p>
            <a:r>
              <a:rPr lang="en-GB" dirty="0">
                <a:solidFill>
                  <a:schemeClr val="bg1"/>
                </a:solidFill>
              </a:rPr>
              <a:t>Poll</a:t>
            </a:r>
          </a:p>
        </p:txBody>
      </p:sp>
    </p:spTree>
    <p:extLst>
      <p:ext uri="{BB962C8B-B14F-4D97-AF65-F5344CB8AC3E}">
        <p14:creationId xmlns:p14="http://schemas.microsoft.com/office/powerpoint/2010/main" val="346552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AB1DE346-636C-4602-920F-57F4A297E6A4}"/>
              </a:ext>
            </a:extLst>
          </p:cNvPr>
          <p:cNvSpPr>
            <a:spLocks noGrp="1"/>
          </p:cNvSpPr>
          <p:nvPr>
            <p:ph type="body" sz="quarter" idx="13"/>
          </p:nvPr>
        </p:nvSpPr>
        <p:spPr>
          <a:xfrm>
            <a:off x="923924" y="457199"/>
            <a:ext cx="8553707" cy="447503"/>
          </a:xfrm>
        </p:spPr>
        <p:txBody>
          <a:bodyPr/>
          <a:lstStyle/>
          <a:p>
            <a:r>
              <a:rPr lang="en-US" dirty="0"/>
              <a:t>Case study</a:t>
            </a:r>
          </a:p>
        </p:txBody>
      </p:sp>
      <p:sp>
        <p:nvSpPr>
          <p:cNvPr id="6" name="Subtitle 2">
            <a:extLst>
              <a:ext uri="{FF2B5EF4-FFF2-40B4-BE49-F238E27FC236}">
                <a16:creationId xmlns:a16="http://schemas.microsoft.com/office/drawing/2014/main" id="{561F787A-F35E-4F2D-B03B-9037D5AA1479}"/>
              </a:ext>
            </a:extLst>
          </p:cNvPr>
          <p:cNvSpPr>
            <a:spLocks noGrp="1"/>
          </p:cNvSpPr>
          <p:nvPr>
            <p:ph type="subTitle" idx="1"/>
          </p:nvPr>
        </p:nvSpPr>
        <p:spPr>
          <a:xfrm>
            <a:off x="923924" y="1169869"/>
            <a:ext cx="10839708" cy="5051822"/>
          </a:xfrm>
        </p:spPr>
        <p:txBody>
          <a:bodyPr>
            <a:normAutofit/>
          </a:bodyPr>
          <a:lstStyle/>
          <a:p>
            <a:r>
              <a:rPr lang="en-US" sz="4000" dirty="0"/>
              <a:t>What constitutes plagiarism?</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Reader alerts journal to apparent plagiarism in a published article</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reader calls for retraction: What should the journal do?</a:t>
            </a:r>
          </a:p>
          <a:p>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Considerations</a:t>
            </a:r>
            <a:endParaRPr lang="en-US" sz="2000" u="sng"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Where in the text do the similarities occur? </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 copying and theft? Or use of prior published article as ‘inspiration’?</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Is the data authentic? Are the results new?</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If yes, a correction could be appropriate citing the previous publication</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If no, a retraction could be appropriate</a:t>
            </a:r>
          </a:p>
        </p:txBody>
      </p:sp>
      <p:sp>
        <p:nvSpPr>
          <p:cNvPr id="4" name="Rectangle 3">
            <a:extLst>
              <a:ext uri="{FF2B5EF4-FFF2-40B4-BE49-F238E27FC236}">
                <a16:creationId xmlns:a16="http://schemas.microsoft.com/office/drawing/2014/main" id="{898E54F3-A23D-45F3-89C6-365A08299E52}"/>
              </a:ext>
            </a:extLst>
          </p:cNvPr>
          <p:cNvSpPr/>
          <p:nvPr/>
        </p:nvSpPr>
        <p:spPr>
          <a:xfrm>
            <a:off x="368299" y="6160869"/>
            <a:ext cx="9838381" cy="307777"/>
          </a:xfrm>
          <a:prstGeom prst="rect">
            <a:avLst/>
          </a:prstGeom>
        </p:spPr>
        <p:txBody>
          <a:bodyPr wrap="square">
            <a:spAutoFit/>
          </a:bodyPr>
          <a:lstStyle/>
          <a:p>
            <a:pPr lvl="0">
              <a:defRPr/>
            </a:pPr>
            <a:r>
              <a:rPr lang="en-GB" sz="1400" dirty="0">
                <a:solidFill>
                  <a:srgbClr val="000000"/>
                </a:solidFill>
                <a:latin typeface="Franklin Gothic Book"/>
              </a:rPr>
              <a:t>Related COPE Case </a:t>
            </a:r>
            <a:r>
              <a:rPr lang="en-GB" sz="1400" dirty="0">
                <a:hlinkClick r:id="rId3"/>
              </a:rPr>
              <a:t>https://publicationethics.org/news/case-discussion-suspected-plagiarism</a:t>
            </a:r>
            <a:r>
              <a:rPr lang="en-GB" sz="1400" dirty="0"/>
              <a:t> </a:t>
            </a:r>
            <a:endParaRPr lang="en-GB" sz="1400" dirty="0">
              <a:solidFill>
                <a:srgbClr val="000000"/>
              </a:solidFill>
              <a:latin typeface="Franklin Gothic Book"/>
            </a:endParaRPr>
          </a:p>
        </p:txBody>
      </p:sp>
      <p:sp>
        <p:nvSpPr>
          <p:cNvPr id="5" name="TextBox 4">
            <a:extLst>
              <a:ext uri="{FF2B5EF4-FFF2-40B4-BE49-F238E27FC236}">
                <a16:creationId xmlns:a16="http://schemas.microsoft.com/office/drawing/2014/main" id="{F0A75038-5EEA-4D24-9E4C-4403ED0EBD44}"/>
              </a:ext>
            </a:extLst>
          </p:cNvPr>
          <p:cNvSpPr txBox="1"/>
          <p:nvPr/>
        </p:nvSpPr>
        <p:spPr>
          <a:xfrm>
            <a:off x="11206291" y="205782"/>
            <a:ext cx="755494" cy="756000"/>
          </a:xfrm>
          <a:prstGeom prst="ellipse">
            <a:avLst/>
          </a:prstGeom>
          <a:solidFill>
            <a:schemeClr val="accent2"/>
          </a:solidFill>
        </p:spPr>
        <p:txBody>
          <a:bodyPr wrap="none" rtlCol="0" anchor="ctr">
            <a:spAutoFit/>
          </a:bodyPr>
          <a:lstStyle/>
          <a:p>
            <a:r>
              <a:rPr lang="en-GB" dirty="0">
                <a:solidFill>
                  <a:schemeClr val="bg1"/>
                </a:solidFill>
              </a:rPr>
              <a:t>Poll</a:t>
            </a:r>
          </a:p>
        </p:txBody>
      </p:sp>
    </p:spTree>
    <p:extLst>
      <p:ext uri="{BB962C8B-B14F-4D97-AF65-F5344CB8AC3E}">
        <p14:creationId xmlns:p14="http://schemas.microsoft.com/office/powerpoint/2010/main" val="291541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AB1DE346-636C-4602-920F-57F4A297E6A4}"/>
              </a:ext>
            </a:extLst>
          </p:cNvPr>
          <p:cNvSpPr>
            <a:spLocks noGrp="1"/>
          </p:cNvSpPr>
          <p:nvPr>
            <p:ph type="body" sz="quarter" idx="13"/>
          </p:nvPr>
        </p:nvSpPr>
        <p:spPr>
          <a:xfrm>
            <a:off x="923924" y="457199"/>
            <a:ext cx="8553707" cy="447503"/>
          </a:xfrm>
        </p:spPr>
        <p:txBody>
          <a:bodyPr/>
          <a:lstStyle/>
          <a:p>
            <a:r>
              <a:rPr lang="en-US" dirty="0"/>
              <a:t>Case study</a:t>
            </a:r>
          </a:p>
        </p:txBody>
      </p:sp>
      <p:sp>
        <p:nvSpPr>
          <p:cNvPr id="6" name="Subtitle 2">
            <a:extLst>
              <a:ext uri="{FF2B5EF4-FFF2-40B4-BE49-F238E27FC236}">
                <a16:creationId xmlns:a16="http://schemas.microsoft.com/office/drawing/2014/main" id="{561F787A-F35E-4F2D-B03B-9037D5AA1479}"/>
              </a:ext>
            </a:extLst>
          </p:cNvPr>
          <p:cNvSpPr>
            <a:spLocks noGrp="1"/>
          </p:cNvSpPr>
          <p:nvPr>
            <p:ph type="subTitle" idx="1"/>
          </p:nvPr>
        </p:nvSpPr>
        <p:spPr>
          <a:xfrm>
            <a:off x="923924" y="1169869"/>
            <a:ext cx="10839708" cy="5051822"/>
          </a:xfrm>
        </p:spPr>
        <p:txBody>
          <a:bodyPr>
            <a:normAutofit/>
          </a:bodyPr>
          <a:lstStyle/>
          <a:p>
            <a:r>
              <a:rPr lang="en-US" sz="4000" dirty="0"/>
              <a:t>What constitutes data fabrication?</a:t>
            </a:r>
            <a:endParaRPr lang="en-US" sz="4000" dirty="0">
              <a:solidFill>
                <a:schemeClr val="tx1"/>
              </a:solidFill>
            </a:endParaRP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Peer reviewer suspects data manipulation in a submitted manuscript</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could the editor and publisher do?</a:t>
            </a:r>
          </a:p>
          <a:p>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Considerations</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Request time-stamped original data files</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Raise with author’s institution to investigate</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If satisfactory explanation, peer review can proceed</a:t>
            </a:r>
          </a:p>
          <a:p>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If unsatisfactory explanation, manuscript will be rejected</a:t>
            </a:r>
          </a:p>
          <a:p>
            <a:endParaRPr lang="en-US" sz="2000" dirty="0"/>
          </a:p>
        </p:txBody>
      </p:sp>
      <p:sp>
        <p:nvSpPr>
          <p:cNvPr id="4" name="Rectangle 3">
            <a:extLst>
              <a:ext uri="{FF2B5EF4-FFF2-40B4-BE49-F238E27FC236}">
                <a16:creationId xmlns:a16="http://schemas.microsoft.com/office/drawing/2014/main" id="{898E54F3-A23D-45F3-89C6-365A08299E52}"/>
              </a:ext>
            </a:extLst>
          </p:cNvPr>
          <p:cNvSpPr/>
          <p:nvPr/>
        </p:nvSpPr>
        <p:spPr>
          <a:xfrm>
            <a:off x="368299" y="6160869"/>
            <a:ext cx="9838381" cy="307777"/>
          </a:xfrm>
          <a:prstGeom prst="rect">
            <a:avLst/>
          </a:prstGeom>
        </p:spPr>
        <p:txBody>
          <a:bodyPr wrap="square">
            <a:spAutoFit/>
          </a:bodyPr>
          <a:lstStyle/>
          <a:p>
            <a:pPr lvl="0">
              <a:defRPr/>
            </a:pPr>
            <a:r>
              <a:rPr lang="en-GB" sz="1400" dirty="0"/>
              <a:t>Related case discussion: </a:t>
            </a:r>
            <a:r>
              <a:rPr lang="en-GB" sz="1400" dirty="0">
                <a:hlinkClick r:id="rId3"/>
              </a:rPr>
              <a:t>https://publicationethics.org/news/case-discussion-data-fabrication-rejected-manuscript</a:t>
            </a:r>
            <a:r>
              <a:rPr lang="en-GB" sz="1400" dirty="0"/>
              <a:t> </a:t>
            </a:r>
            <a:endParaRPr lang="en-GB" sz="1400" dirty="0">
              <a:solidFill>
                <a:srgbClr val="000000"/>
              </a:solidFill>
              <a:latin typeface="Franklin Gothic Book"/>
            </a:endParaRPr>
          </a:p>
        </p:txBody>
      </p:sp>
      <p:sp>
        <p:nvSpPr>
          <p:cNvPr id="5" name="TextBox 4">
            <a:extLst>
              <a:ext uri="{FF2B5EF4-FFF2-40B4-BE49-F238E27FC236}">
                <a16:creationId xmlns:a16="http://schemas.microsoft.com/office/drawing/2014/main" id="{8E5BDA4E-C446-47ED-9968-C0D1C49D5ECC}"/>
              </a:ext>
            </a:extLst>
          </p:cNvPr>
          <p:cNvSpPr txBox="1"/>
          <p:nvPr/>
        </p:nvSpPr>
        <p:spPr>
          <a:xfrm>
            <a:off x="11206291" y="205782"/>
            <a:ext cx="755494" cy="756000"/>
          </a:xfrm>
          <a:prstGeom prst="ellipse">
            <a:avLst/>
          </a:prstGeom>
          <a:solidFill>
            <a:schemeClr val="accent2"/>
          </a:solidFill>
        </p:spPr>
        <p:txBody>
          <a:bodyPr wrap="none" rtlCol="0" anchor="ctr">
            <a:spAutoFit/>
          </a:bodyPr>
          <a:lstStyle/>
          <a:p>
            <a:r>
              <a:rPr lang="en-GB" dirty="0">
                <a:solidFill>
                  <a:schemeClr val="bg1"/>
                </a:solidFill>
              </a:rPr>
              <a:t>Poll</a:t>
            </a:r>
          </a:p>
        </p:txBody>
      </p:sp>
    </p:spTree>
    <p:extLst>
      <p:ext uri="{BB962C8B-B14F-4D97-AF65-F5344CB8AC3E}">
        <p14:creationId xmlns:p14="http://schemas.microsoft.com/office/powerpoint/2010/main" val="101057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D20A306-F1F2-4F95-A966-7C57549CD095}"/>
              </a:ext>
            </a:extLst>
          </p:cNvPr>
          <p:cNvSpPr>
            <a:spLocks noGrp="1"/>
          </p:cNvSpPr>
          <p:nvPr>
            <p:ph type="subTitle" idx="1"/>
          </p:nvPr>
        </p:nvSpPr>
        <p:spPr/>
        <p:txBody>
          <a:bodyPr/>
          <a:lstStyle/>
          <a:p>
            <a:r>
              <a:rPr lang="en-US" dirty="0"/>
              <a:t>How we can shape the future of research integrity</a:t>
            </a:r>
          </a:p>
          <a:p>
            <a:endParaRPr lang="en-US" dirty="0"/>
          </a:p>
        </p:txBody>
      </p:sp>
      <p:sp>
        <p:nvSpPr>
          <p:cNvPr id="3" name="Title 2">
            <a:extLst>
              <a:ext uri="{FF2B5EF4-FFF2-40B4-BE49-F238E27FC236}">
                <a16:creationId xmlns:a16="http://schemas.microsoft.com/office/drawing/2014/main" id="{785414EC-B6C4-45E0-9C5A-DE75FBA6F756}"/>
              </a:ext>
            </a:extLst>
          </p:cNvPr>
          <p:cNvSpPr>
            <a:spLocks noGrp="1"/>
          </p:cNvSpPr>
          <p:nvPr>
            <p:ph type="ctrTitle"/>
          </p:nvPr>
        </p:nvSpPr>
        <p:spPr/>
        <p:txBody>
          <a:bodyPr/>
          <a:lstStyle/>
          <a:p>
            <a:r>
              <a:rPr lang="en-GB" dirty="0"/>
              <a:t>Solutions</a:t>
            </a:r>
          </a:p>
        </p:txBody>
      </p:sp>
    </p:spTree>
    <p:extLst>
      <p:ext uri="{BB962C8B-B14F-4D97-AF65-F5344CB8AC3E}">
        <p14:creationId xmlns:p14="http://schemas.microsoft.com/office/powerpoint/2010/main" val="1522586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841A474-F795-4223-AF51-EB8FD4CD64E3}"/>
              </a:ext>
            </a:extLst>
          </p:cNvPr>
          <p:cNvSpPr>
            <a:spLocks noGrp="1"/>
          </p:cNvSpPr>
          <p:nvPr>
            <p:ph type="body" sz="quarter" idx="13"/>
          </p:nvPr>
        </p:nvSpPr>
        <p:spPr/>
        <p:txBody>
          <a:bodyPr/>
          <a:lstStyle/>
          <a:p>
            <a:r>
              <a:rPr lang="en-US" dirty="0"/>
              <a:t>Solutions: We all have a role</a:t>
            </a:r>
          </a:p>
        </p:txBody>
      </p:sp>
      <p:sp>
        <p:nvSpPr>
          <p:cNvPr id="21" name="Rectangle 20">
            <a:extLst>
              <a:ext uri="{FF2B5EF4-FFF2-40B4-BE49-F238E27FC236}">
                <a16:creationId xmlns:a16="http://schemas.microsoft.com/office/drawing/2014/main" id="{8D602594-9836-4F98-94AD-C47BD05E9FEC}"/>
              </a:ext>
            </a:extLst>
          </p:cNvPr>
          <p:cNvSpPr/>
          <p:nvPr/>
        </p:nvSpPr>
        <p:spPr>
          <a:xfrm>
            <a:off x="-395406" y="105229"/>
            <a:ext cx="1691297" cy="47089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0" i="0" u="none" strike="noStrike" kern="1200" cap="none" spc="-3000" normalizeH="0" baseline="0" noProof="0" dirty="0">
                <a:ln>
                  <a:noFill/>
                </a:ln>
                <a:solidFill>
                  <a:srgbClr val="D8D9DA"/>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12" name="Diagram 11">
            <a:extLst>
              <a:ext uri="{FF2B5EF4-FFF2-40B4-BE49-F238E27FC236}">
                <a16:creationId xmlns:a16="http://schemas.microsoft.com/office/drawing/2014/main" id="{57BB511A-0779-42EA-A207-041A659B05A1}"/>
              </a:ext>
            </a:extLst>
          </p:cNvPr>
          <p:cNvGraphicFramePr/>
          <p:nvPr>
            <p:extLst>
              <p:ext uri="{D42A27DB-BD31-4B8C-83A1-F6EECF244321}">
                <p14:modId xmlns:p14="http://schemas.microsoft.com/office/powerpoint/2010/main" val="1216816876"/>
              </p:ext>
            </p:extLst>
          </p:nvPr>
        </p:nvGraphicFramePr>
        <p:xfrm>
          <a:off x="6096000" y="0"/>
          <a:ext cx="602962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ubtitle 2">
            <a:extLst>
              <a:ext uri="{FF2B5EF4-FFF2-40B4-BE49-F238E27FC236}">
                <a16:creationId xmlns:a16="http://schemas.microsoft.com/office/drawing/2014/main" id="{7CBE160C-3474-4D0A-83BD-E688CFE68CFB}"/>
              </a:ext>
            </a:extLst>
          </p:cNvPr>
          <p:cNvSpPr>
            <a:spLocks noGrp="1"/>
          </p:cNvSpPr>
          <p:nvPr>
            <p:ph type="subTitle" idx="1"/>
          </p:nvPr>
        </p:nvSpPr>
        <p:spPr>
          <a:xfrm>
            <a:off x="914400" y="1115567"/>
            <a:ext cx="5413829" cy="4066033"/>
          </a:xfrm>
        </p:spPr>
        <p:txBody>
          <a:bodyPr>
            <a:normAutofit lnSpcReduction="10000"/>
          </a:bodyPr>
          <a:lstStyle/>
          <a:p>
            <a:r>
              <a:rPr lang="en-GB" dirty="0"/>
              <a:t>It is about creating systems that boost the quality, relevance and reliability of all research</a:t>
            </a:r>
            <a:endParaRPr lang="en-US" dirty="0"/>
          </a:p>
        </p:txBody>
      </p:sp>
      <p:sp>
        <p:nvSpPr>
          <p:cNvPr id="20" name="Rectangle 19">
            <a:extLst>
              <a:ext uri="{FF2B5EF4-FFF2-40B4-BE49-F238E27FC236}">
                <a16:creationId xmlns:a16="http://schemas.microsoft.com/office/drawing/2014/main" id="{B7473737-2986-4948-B060-C4F7514170BD}"/>
              </a:ext>
            </a:extLst>
          </p:cNvPr>
          <p:cNvSpPr/>
          <p:nvPr/>
        </p:nvSpPr>
        <p:spPr>
          <a:xfrm>
            <a:off x="1038697" y="5433387"/>
            <a:ext cx="9838381" cy="523220"/>
          </a:xfrm>
          <a:prstGeom prst="rect">
            <a:avLst/>
          </a:prstGeom>
        </p:spPr>
        <p:txBody>
          <a:bodyPr wrap="square">
            <a:spAutoFit/>
          </a:bodyPr>
          <a:lstStyle/>
          <a:p>
            <a:pPr>
              <a:defRPr/>
            </a:pPr>
            <a:r>
              <a:rPr lang="en-GB" sz="1400" dirty="0"/>
              <a:t>Research integrity is much more than misconduct</a:t>
            </a:r>
          </a:p>
          <a:p>
            <a:pPr>
              <a:defRPr/>
            </a:pPr>
            <a:r>
              <a:rPr lang="en-GB" sz="1400" dirty="0">
                <a:hlinkClick r:id="rId8"/>
              </a:rPr>
              <a:t>https://www.nature.com/articles/d41586-019-01727-0</a:t>
            </a:r>
            <a:r>
              <a:rPr lang="en-GB" sz="1400" dirty="0"/>
              <a:t> </a:t>
            </a:r>
          </a:p>
        </p:txBody>
      </p:sp>
    </p:spTree>
    <p:extLst>
      <p:ext uri="{BB962C8B-B14F-4D97-AF65-F5344CB8AC3E}">
        <p14:creationId xmlns:p14="http://schemas.microsoft.com/office/powerpoint/2010/main" val="4068390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1CB78-20EF-4851-A34A-3BA365D2C6C7}"/>
              </a:ext>
            </a:extLst>
          </p:cNvPr>
          <p:cNvPicPr>
            <a:picLocks noChangeAspect="1"/>
          </p:cNvPicPr>
          <p:nvPr/>
        </p:nvPicPr>
        <p:blipFill>
          <a:blip r:embed="rId3"/>
          <a:stretch>
            <a:fillRect/>
          </a:stretch>
        </p:blipFill>
        <p:spPr>
          <a:xfrm>
            <a:off x="0" y="1967363"/>
            <a:ext cx="12362646" cy="2240963"/>
          </a:xfrm>
          <a:prstGeom prst="rect">
            <a:avLst/>
          </a:prstGeom>
        </p:spPr>
      </p:pic>
      <p:sp>
        <p:nvSpPr>
          <p:cNvPr id="7" name="Text Placeholder 1">
            <a:extLst>
              <a:ext uri="{FF2B5EF4-FFF2-40B4-BE49-F238E27FC236}">
                <a16:creationId xmlns:a16="http://schemas.microsoft.com/office/drawing/2014/main" id="{B841A474-F795-4223-AF51-EB8FD4CD64E3}"/>
              </a:ext>
            </a:extLst>
          </p:cNvPr>
          <p:cNvSpPr>
            <a:spLocks noGrp="1"/>
          </p:cNvSpPr>
          <p:nvPr>
            <p:ph type="body" sz="quarter" idx="13"/>
          </p:nvPr>
        </p:nvSpPr>
        <p:spPr>
          <a:xfrm>
            <a:off x="923925" y="457200"/>
            <a:ext cx="9756775" cy="338138"/>
          </a:xfrm>
        </p:spPr>
        <p:txBody>
          <a:bodyPr/>
          <a:lstStyle/>
          <a:p>
            <a:r>
              <a:rPr lang="en-US" dirty="0"/>
              <a:t>Foster best practice via local networks</a:t>
            </a:r>
          </a:p>
        </p:txBody>
      </p:sp>
      <p:sp>
        <p:nvSpPr>
          <p:cNvPr id="8" name="Subtitle 2">
            <a:extLst>
              <a:ext uri="{FF2B5EF4-FFF2-40B4-BE49-F238E27FC236}">
                <a16:creationId xmlns:a16="http://schemas.microsoft.com/office/drawing/2014/main" id="{7CBE160C-3474-4D0A-83BD-E688CFE68CFB}"/>
              </a:ext>
            </a:extLst>
          </p:cNvPr>
          <p:cNvSpPr>
            <a:spLocks noGrp="1"/>
          </p:cNvSpPr>
          <p:nvPr>
            <p:ph type="subTitle" idx="1"/>
          </p:nvPr>
        </p:nvSpPr>
        <p:spPr>
          <a:xfrm>
            <a:off x="923925" y="1125024"/>
            <a:ext cx="10506635" cy="1026552"/>
          </a:xfrm>
        </p:spPr>
        <p:txBody>
          <a:bodyPr>
            <a:normAutofit/>
          </a:bodyPr>
          <a:lstStyle/>
          <a:p>
            <a:r>
              <a:rPr lang="en-US" dirty="0"/>
              <a:t>Think global and act local </a:t>
            </a:r>
          </a:p>
        </p:txBody>
      </p:sp>
      <p:sp>
        <p:nvSpPr>
          <p:cNvPr id="6" name="Rectangle 5">
            <a:extLst>
              <a:ext uri="{FF2B5EF4-FFF2-40B4-BE49-F238E27FC236}">
                <a16:creationId xmlns:a16="http://schemas.microsoft.com/office/drawing/2014/main" id="{D2EF881E-DF5E-4F93-9985-04E81CF5F493}"/>
              </a:ext>
            </a:extLst>
          </p:cNvPr>
          <p:cNvSpPr/>
          <p:nvPr/>
        </p:nvSpPr>
        <p:spPr>
          <a:xfrm>
            <a:off x="112711" y="6439929"/>
            <a:ext cx="11379201" cy="307777"/>
          </a:xfrm>
          <a:prstGeom prst="rect">
            <a:avLst/>
          </a:prstGeom>
        </p:spPr>
        <p:txBody>
          <a:bodyPr wrap="square">
            <a:spAutoFit/>
          </a:bodyPr>
          <a:lstStyle/>
          <a:p>
            <a:pPr>
              <a:defRPr/>
            </a:pPr>
            <a:r>
              <a:rPr lang="en-GB" sz="1400" dirty="0">
                <a:hlinkClick r:id="rId4"/>
              </a:rPr>
              <a:t>https://wcri2022.org/digital-event-2021/</a:t>
            </a:r>
            <a:r>
              <a:rPr lang="en-GB" sz="1400" dirty="0"/>
              <a:t>   </a:t>
            </a:r>
            <a:r>
              <a:rPr lang="en-GB" sz="1400" dirty="0">
                <a:hlinkClick r:id="rId5"/>
              </a:rPr>
              <a:t>https://wcri2022.org/</a:t>
            </a:r>
            <a:r>
              <a:rPr lang="en-GB" sz="1400" dirty="0"/>
              <a:t>   </a:t>
            </a:r>
            <a:r>
              <a:rPr lang="en-GB" sz="1400" dirty="0">
                <a:hlinkClick r:id="rId6"/>
              </a:rPr>
              <a:t>http://www.2021seoulapri.org/</a:t>
            </a:r>
            <a:r>
              <a:rPr lang="en-GB" sz="1400" dirty="0"/>
              <a:t> </a:t>
            </a:r>
            <a:endParaRPr lang="en-GB" sz="1400" dirty="0">
              <a:solidFill>
                <a:srgbClr val="000000"/>
              </a:solidFill>
            </a:endParaRPr>
          </a:p>
        </p:txBody>
      </p:sp>
      <p:pic>
        <p:nvPicPr>
          <p:cNvPr id="5" name="Picture 4">
            <a:extLst>
              <a:ext uri="{FF2B5EF4-FFF2-40B4-BE49-F238E27FC236}">
                <a16:creationId xmlns:a16="http://schemas.microsoft.com/office/drawing/2014/main" id="{5F63965D-B56A-43DE-AF78-69711D883B6B}"/>
              </a:ext>
            </a:extLst>
          </p:cNvPr>
          <p:cNvPicPr>
            <a:picLocks noChangeAspect="1"/>
          </p:cNvPicPr>
          <p:nvPr/>
        </p:nvPicPr>
        <p:blipFill rotWithShape="1">
          <a:blip r:embed="rId7"/>
          <a:srcRect t="58379" b="16404"/>
          <a:stretch/>
        </p:blipFill>
        <p:spPr>
          <a:xfrm>
            <a:off x="-85324" y="4331328"/>
            <a:ext cx="12523623" cy="1973807"/>
          </a:xfrm>
          <a:prstGeom prst="rect">
            <a:avLst/>
          </a:prstGeom>
        </p:spPr>
      </p:pic>
      <p:pic>
        <p:nvPicPr>
          <p:cNvPr id="1026" name="Picture 2" descr="2021 SEOUL APRI">
            <a:extLst>
              <a:ext uri="{FF2B5EF4-FFF2-40B4-BE49-F238E27FC236}">
                <a16:creationId xmlns:a16="http://schemas.microsoft.com/office/drawing/2014/main" id="{448C7F15-F0CF-4A58-BD5C-8DE5306BF8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43" y="4304184"/>
            <a:ext cx="1544595" cy="200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898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841A474-F795-4223-AF51-EB8FD4CD64E3}"/>
              </a:ext>
            </a:extLst>
          </p:cNvPr>
          <p:cNvSpPr>
            <a:spLocks noGrp="1"/>
          </p:cNvSpPr>
          <p:nvPr>
            <p:ph type="body" sz="quarter" idx="13"/>
          </p:nvPr>
        </p:nvSpPr>
        <p:spPr>
          <a:xfrm>
            <a:off x="923925" y="457200"/>
            <a:ext cx="9756775" cy="338138"/>
          </a:xfrm>
        </p:spPr>
        <p:txBody>
          <a:bodyPr/>
          <a:lstStyle/>
          <a:p>
            <a:r>
              <a:rPr lang="en-US" dirty="0"/>
              <a:t>Editors and publishers have a duty of care</a:t>
            </a:r>
          </a:p>
        </p:txBody>
      </p:sp>
      <p:sp>
        <p:nvSpPr>
          <p:cNvPr id="8" name="Subtitle 2">
            <a:extLst>
              <a:ext uri="{FF2B5EF4-FFF2-40B4-BE49-F238E27FC236}">
                <a16:creationId xmlns:a16="http://schemas.microsoft.com/office/drawing/2014/main" id="{7CBE160C-3474-4D0A-83BD-E688CFE68CFB}"/>
              </a:ext>
            </a:extLst>
          </p:cNvPr>
          <p:cNvSpPr>
            <a:spLocks noGrp="1"/>
          </p:cNvSpPr>
          <p:nvPr>
            <p:ph type="subTitle" idx="1"/>
          </p:nvPr>
        </p:nvSpPr>
        <p:spPr>
          <a:xfrm>
            <a:off x="923925" y="1094579"/>
            <a:ext cx="10506635" cy="1026552"/>
          </a:xfrm>
        </p:spPr>
        <p:txBody>
          <a:bodyPr>
            <a:normAutofit/>
          </a:bodyPr>
          <a:lstStyle/>
          <a:p>
            <a:r>
              <a:rPr lang="en-US" dirty="0"/>
              <a:t>Establish clear policy and process</a:t>
            </a:r>
          </a:p>
        </p:txBody>
      </p:sp>
      <p:sp>
        <p:nvSpPr>
          <p:cNvPr id="6" name="Rectangle 5">
            <a:extLst>
              <a:ext uri="{FF2B5EF4-FFF2-40B4-BE49-F238E27FC236}">
                <a16:creationId xmlns:a16="http://schemas.microsoft.com/office/drawing/2014/main" id="{D2EF881E-DF5E-4F93-9985-04E81CF5F493}"/>
              </a:ext>
            </a:extLst>
          </p:cNvPr>
          <p:cNvSpPr/>
          <p:nvPr/>
        </p:nvSpPr>
        <p:spPr>
          <a:xfrm>
            <a:off x="1025547" y="5070923"/>
            <a:ext cx="6953379" cy="1384995"/>
          </a:xfrm>
          <a:prstGeom prst="rect">
            <a:avLst/>
          </a:prstGeom>
        </p:spPr>
        <p:txBody>
          <a:bodyPr wrap="square">
            <a:spAutoFit/>
          </a:bodyPr>
          <a:lstStyle/>
          <a:p>
            <a:pPr lvl="0">
              <a:defRPr/>
            </a:pPr>
            <a:r>
              <a:rPr lang="en-GB" sz="1400" dirty="0">
                <a:solidFill>
                  <a:srgbClr val="000000"/>
                </a:solidFill>
              </a:rPr>
              <a:t>Wiley Support for Research Integrity </a:t>
            </a:r>
            <a:r>
              <a:rPr lang="en-GB" sz="1400" dirty="0">
                <a:hlinkClick r:id="rId3"/>
              </a:rPr>
              <a:t>https://www.wiley.com/network/journaleditors/peerreview-and-editorial-office-management/publisher-support-for-research-integrity-and-publishing-ethics-wiley-s-revised-best-practice-guidelines</a:t>
            </a:r>
            <a:r>
              <a:rPr lang="en-GB" sz="1400" dirty="0"/>
              <a:t> </a:t>
            </a:r>
          </a:p>
          <a:p>
            <a:pPr lvl="0">
              <a:defRPr/>
            </a:pPr>
            <a:endParaRPr lang="en-GB" sz="1400" dirty="0">
              <a:solidFill>
                <a:srgbClr val="000000"/>
              </a:solidFill>
            </a:endParaRPr>
          </a:p>
          <a:p>
            <a:pPr lvl="0">
              <a:defRPr/>
            </a:pPr>
            <a:r>
              <a:rPr lang="en-GB" sz="1400" dirty="0">
                <a:solidFill>
                  <a:srgbClr val="000000"/>
                </a:solidFill>
                <a:hlinkClick r:id="rId4"/>
              </a:rPr>
              <a:t>https://authorservices.wiley.com/ethics-guidelines/index.html</a:t>
            </a:r>
            <a:r>
              <a:rPr lang="en-GB" sz="1400" dirty="0">
                <a:solidFill>
                  <a:srgbClr val="000000"/>
                </a:solidFill>
              </a:rPr>
              <a:t> </a:t>
            </a:r>
          </a:p>
        </p:txBody>
      </p:sp>
      <p:pic>
        <p:nvPicPr>
          <p:cNvPr id="2" name="Picture 1">
            <a:extLst>
              <a:ext uri="{FF2B5EF4-FFF2-40B4-BE49-F238E27FC236}">
                <a16:creationId xmlns:a16="http://schemas.microsoft.com/office/drawing/2014/main" id="{26C4DC20-26EC-46CB-AAC9-A5F17413CF89}"/>
              </a:ext>
            </a:extLst>
          </p:cNvPr>
          <p:cNvPicPr>
            <a:picLocks noChangeAspect="1"/>
          </p:cNvPicPr>
          <p:nvPr/>
        </p:nvPicPr>
        <p:blipFill rotWithShape="1">
          <a:blip r:embed="rId5"/>
          <a:srcRect t="32286" b="13613"/>
          <a:stretch/>
        </p:blipFill>
        <p:spPr>
          <a:xfrm>
            <a:off x="0" y="2216150"/>
            <a:ext cx="12192000" cy="2425700"/>
          </a:xfrm>
          <a:prstGeom prst="rect">
            <a:avLst/>
          </a:prstGeom>
        </p:spPr>
      </p:pic>
      <p:pic>
        <p:nvPicPr>
          <p:cNvPr id="2050" name="Picture 2" descr="Dr. Elizabeth Moylan - Wiley Editor Symposium">
            <a:extLst>
              <a:ext uri="{FF2B5EF4-FFF2-40B4-BE49-F238E27FC236}">
                <a16:creationId xmlns:a16="http://schemas.microsoft.com/office/drawing/2014/main" id="{5A5CDC10-526E-4370-B70D-B20DB0638B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4472" y="2506877"/>
            <a:ext cx="2857500" cy="2857500"/>
          </a:xfrm>
          <a:prstGeom prst="ellipse">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DC0FE5D-2F53-4193-8EE1-5EA60C520C16}"/>
              </a:ext>
            </a:extLst>
          </p:cNvPr>
          <p:cNvSpPr/>
          <p:nvPr/>
        </p:nvSpPr>
        <p:spPr>
          <a:xfrm>
            <a:off x="9004472" y="5539442"/>
            <a:ext cx="3339929" cy="523220"/>
          </a:xfrm>
          <a:prstGeom prst="rect">
            <a:avLst/>
          </a:prstGeom>
        </p:spPr>
        <p:txBody>
          <a:bodyPr wrap="square">
            <a:spAutoFit/>
          </a:bodyPr>
          <a:lstStyle/>
          <a:p>
            <a:r>
              <a:rPr lang="en-GB" sz="1400" dirty="0"/>
              <a:t>Elizabeth Moylan, Publisher in the Research Integrity team at Wiley</a:t>
            </a:r>
          </a:p>
        </p:txBody>
      </p:sp>
    </p:spTree>
    <p:extLst>
      <p:ext uri="{BB962C8B-B14F-4D97-AF65-F5344CB8AC3E}">
        <p14:creationId xmlns:p14="http://schemas.microsoft.com/office/powerpoint/2010/main" val="4263486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841A474-F795-4223-AF51-EB8FD4CD64E3}"/>
              </a:ext>
            </a:extLst>
          </p:cNvPr>
          <p:cNvSpPr>
            <a:spLocks noGrp="1"/>
          </p:cNvSpPr>
          <p:nvPr>
            <p:ph type="body" sz="quarter" idx="13"/>
          </p:nvPr>
        </p:nvSpPr>
        <p:spPr>
          <a:xfrm>
            <a:off x="923544" y="457200"/>
            <a:ext cx="11196000" cy="338328"/>
          </a:xfrm>
        </p:spPr>
        <p:txBody>
          <a:bodyPr/>
          <a:lstStyle/>
          <a:p>
            <a:pPr>
              <a:lnSpc>
                <a:spcPct val="100000"/>
              </a:lnSpc>
            </a:pPr>
            <a:r>
              <a:rPr lang="en-US" sz="4800" dirty="0">
                <a:solidFill>
                  <a:schemeClr val="accent1"/>
                </a:solidFill>
                <a:latin typeface="Source Serif Pro" charset="0"/>
                <a:ea typeface="Source Serif Pro" charset="0"/>
              </a:rPr>
              <a:t>Support collaborative training</a:t>
            </a:r>
          </a:p>
        </p:txBody>
      </p:sp>
      <p:sp>
        <p:nvSpPr>
          <p:cNvPr id="19" name="Text Placeholder 3">
            <a:extLst>
              <a:ext uri="{FF2B5EF4-FFF2-40B4-BE49-F238E27FC236}">
                <a16:creationId xmlns:a16="http://schemas.microsoft.com/office/drawing/2014/main" id="{8F0F2544-2116-443C-8EC0-3948CBDA8E5D}"/>
              </a:ext>
            </a:extLst>
          </p:cNvPr>
          <p:cNvSpPr>
            <a:spLocks noGrp="1"/>
          </p:cNvSpPr>
          <p:nvPr>
            <p:ph type="body" sz="quarter" idx="14"/>
          </p:nvPr>
        </p:nvSpPr>
        <p:spPr/>
        <p:txBody>
          <a:bodyPr/>
          <a:lstStyle/>
          <a:p>
            <a:endParaRPr lang="en-US" dirty="0"/>
          </a:p>
          <a:p>
            <a:endParaRPr lang="en-US" dirty="0"/>
          </a:p>
        </p:txBody>
      </p:sp>
      <p:sp>
        <p:nvSpPr>
          <p:cNvPr id="15" name="Text Placeholder 14">
            <a:extLst>
              <a:ext uri="{FF2B5EF4-FFF2-40B4-BE49-F238E27FC236}">
                <a16:creationId xmlns:a16="http://schemas.microsoft.com/office/drawing/2014/main" id="{7A8824C1-04EC-4C0E-949D-4BAC937C8B68}"/>
              </a:ext>
            </a:extLst>
          </p:cNvPr>
          <p:cNvSpPr>
            <a:spLocks noGrp="1"/>
          </p:cNvSpPr>
          <p:nvPr>
            <p:ph type="body" sz="quarter" idx="15"/>
          </p:nvPr>
        </p:nvSpPr>
        <p:spPr/>
        <p:txBody>
          <a:bodyPr/>
          <a:lstStyle/>
          <a:p>
            <a:endParaRPr lang="en-GB"/>
          </a:p>
        </p:txBody>
      </p:sp>
      <p:sp>
        <p:nvSpPr>
          <p:cNvPr id="5" name="Rectangle 4">
            <a:extLst>
              <a:ext uri="{FF2B5EF4-FFF2-40B4-BE49-F238E27FC236}">
                <a16:creationId xmlns:a16="http://schemas.microsoft.com/office/drawing/2014/main" id="{683F85D0-9EFA-4B4A-9487-C7327174D1FE}"/>
              </a:ext>
            </a:extLst>
          </p:cNvPr>
          <p:cNvSpPr/>
          <p:nvPr/>
        </p:nvSpPr>
        <p:spPr>
          <a:xfrm>
            <a:off x="10830327" y="1079500"/>
            <a:ext cx="1361673" cy="5447645"/>
          </a:xfrm>
          <a:prstGeom prst="rect">
            <a:avLst/>
          </a:prstGeom>
        </p:spPr>
        <p:txBody>
          <a:bodyPr wrap="square">
            <a:spAutoFit/>
          </a:bodyPr>
          <a:lstStyle/>
          <a:p>
            <a:pPr lvl="0">
              <a:defRPr/>
            </a:pPr>
            <a:r>
              <a:rPr lang="en-GB" sz="1200" dirty="0">
                <a:solidFill>
                  <a:srgbClr val="000000"/>
                </a:solidFill>
              </a:rPr>
              <a:t>Infographic from: Designing integrated research integrity training: authorship, publication and peer review</a:t>
            </a:r>
          </a:p>
          <a:p>
            <a:pPr lvl="0">
              <a:defRPr/>
            </a:pPr>
            <a:r>
              <a:rPr lang="en-GB" sz="1200" dirty="0">
                <a:hlinkClick r:id="rId3"/>
              </a:rPr>
              <a:t>https://researchintegrityjournal.biomedcentral.com/articles/10.1186/s41073-018-0046-2</a:t>
            </a:r>
            <a:r>
              <a:rPr lang="en-GB" sz="1200" dirty="0"/>
              <a:t> </a:t>
            </a:r>
          </a:p>
          <a:p>
            <a:pPr lvl="0">
              <a:defRPr/>
            </a:pPr>
            <a:endParaRPr lang="en-GB" sz="1200" dirty="0">
              <a:solidFill>
                <a:srgbClr val="000000"/>
              </a:solidFill>
            </a:endParaRPr>
          </a:p>
          <a:p>
            <a:pPr lvl="0">
              <a:defRPr/>
            </a:pPr>
            <a:endParaRPr lang="en-GB" sz="1200" dirty="0">
              <a:solidFill>
                <a:srgbClr val="000000"/>
              </a:solidFill>
            </a:endParaRPr>
          </a:p>
          <a:p>
            <a:pPr>
              <a:defRPr/>
            </a:pPr>
            <a:endParaRPr lang="en-GB" sz="1200" dirty="0"/>
          </a:p>
          <a:p>
            <a:pPr>
              <a:defRPr/>
            </a:pPr>
            <a:r>
              <a:rPr lang="en-GB" sz="1200" dirty="0"/>
              <a:t>Also: </a:t>
            </a:r>
          </a:p>
          <a:p>
            <a:pPr>
              <a:defRPr/>
            </a:pPr>
            <a:r>
              <a:rPr lang="en-GB" sz="1200" dirty="0"/>
              <a:t>Wiley open research workshops: what did we learn?</a:t>
            </a:r>
          </a:p>
          <a:p>
            <a:pPr lvl="0">
              <a:defRPr/>
            </a:pPr>
            <a:r>
              <a:rPr lang="en-GB" sz="1200" dirty="0">
                <a:solidFill>
                  <a:srgbClr val="000000"/>
                </a:solidFill>
                <a:hlinkClick r:id="rId4"/>
              </a:rPr>
              <a:t>https://www.ukrn.org/2020/12/01/wiley-open-research-workshops-what-did-we-learn/</a:t>
            </a:r>
            <a:r>
              <a:rPr lang="en-GB" sz="1200" dirty="0">
                <a:solidFill>
                  <a:srgbClr val="000000"/>
                </a:solidFill>
              </a:rPr>
              <a:t> </a:t>
            </a:r>
          </a:p>
          <a:p>
            <a:pPr lvl="0">
              <a:defRPr/>
            </a:pPr>
            <a:endParaRPr lang="en-GB" sz="1200" dirty="0">
              <a:solidFill>
                <a:srgbClr val="000000"/>
              </a:solidFill>
            </a:endParaRPr>
          </a:p>
        </p:txBody>
      </p:sp>
      <p:pic>
        <p:nvPicPr>
          <p:cNvPr id="11" name="Picture 10">
            <a:extLst>
              <a:ext uri="{FF2B5EF4-FFF2-40B4-BE49-F238E27FC236}">
                <a16:creationId xmlns:a16="http://schemas.microsoft.com/office/drawing/2014/main" id="{01748A10-F874-4BE8-8D0D-E8D3560A513A}"/>
              </a:ext>
            </a:extLst>
          </p:cNvPr>
          <p:cNvPicPr>
            <a:picLocks noChangeAspect="1"/>
          </p:cNvPicPr>
          <p:nvPr/>
        </p:nvPicPr>
        <p:blipFill>
          <a:blip r:embed="rId5"/>
          <a:stretch>
            <a:fillRect/>
          </a:stretch>
        </p:blipFill>
        <p:spPr>
          <a:xfrm>
            <a:off x="24565" y="1079500"/>
            <a:ext cx="10873207" cy="5742686"/>
          </a:xfrm>
          <a:prstGeom prst="rect">
            <a:avLst/>
          </a:prstGeom>
        </p:spPr>
      </p:pic>
    </p:spTree>
    <p:extLst>
      <p:ext uri="{BB962C8B-B14F-4D97-AF65-F5344CB8AC3E}">
        <p14:creationId xmlns:p14="http://schemas.microsoft.com/office/powerpoint/2010/main" val="2502340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2253D7-B356-4CCC-A656-2C65B2B3C5D1}"/>
              </a:ext>
            </a:extLst>
          </p:cNvPr>
          <p:cNvPicPr>
            <a:picLocks noChangeAspect="1"/>
          </p:cNvPicPr>
          <p:nvPr/>
        </p:nvPicPr>
        <p:blipFill>
          <a:blip r:embed="rId3"/>
          <a:stretch>
            <a:fillRect/>
          </a:stretch>
        </p:blipFill>
        <p:spPr>
          <a:xfrm>
            <a:off x="6096000" y="1345364"/>
            <a:ext cx="5897607" cy="3807501"/>
          </a:xfrm>
          <a:prstGeom prst="rect">
            <a:avLst/>
          </a:prstGeom>
        </p:spPr>
      </p:pic>
      <p:pic>
        <p:nvPicPr>
          <p:cNvPr id="5" name="Picture 4">
            <a:extLst>
              <a:ext uri="{FF2B5EF4-FFF2-40B4-BE49-F238E27FC236}">
                <a16:creationId xmlns:a16="http://schemas.microsoft.com/office/drawing/2014/main" id="{6C5EE2AA-E2B3-4291-8D4A-1AFE4E56B61F}"/>
              </a:ext>
            </a:extLst>
          </p:cNvPr>
          <p:cNvPicPr>
            <a:picLocks noChangeAspect="1"/>
          </p:cNvPicPr>
          <p:nvPr/>
        </p:nvPicPr>
        <p:blipFill rotWithShape="1">
          <a:blip r:embed="rId4">
            <a:extLst>
              <a:ext uri="{28A0092B-C50C-407E-A947-70E740481C1C}">
                <a14:useLocalDpi xmlns:a14="http://schemas.microsoft.com/office/drawing/2010/main" val="0"/>
              </a:ext>
            </a:extLst>
          </a:blip>
          <a:srcRect r="27147"/>
          <a:stretch/>
        </p:blipFill>
        <p:spPr>
          <a:xfrm>
            <a:off x="390119" y="5311492"/>
            <a:ext cx="7419349" cy="1326148"/>
          </a:xfrm>
          <a:prstGeom prst="rect">
            <a:avLst/>
          </a:prstGeom>
        </p:spPr>
      </p:pic>
      <p:sp>
        <p:nvSpPr>
          <p:cNvPr id="7" name="Rectangle 6">
            <a:extLst>
              <a:ext uri="{FF2B5EF4-FFF2-40B4-BE49-F238E27FC236}">
                <a16:creationId xmlns:a16="http://schemas.microsoft.com/office/drawing/2014/main" id="{07BBAB51-A0F4-4427-9E9B-D99FD990A937}"/>
              </a:ext>
            </a:extLst>
          </p:cNvPr>
          <p:cNvSpPr/>
          <p:nvPr/>
        </p:nvSpPr>
        <p:spPr>
          <a:xfrm>
            <a:off x="390119" y="6493857"/>
            <a:ext cx="6096000" cy="261610"/>
          </a:xfrm>
          <a:prstGeom prst="rect">
            <a:avLst/>
          </a:prstGeom>
        </p:spPr>
        <p:txBody>
          <a:bodyPr>
            <a:spAutoFit/>
          </a:bodyPr>
          <a:lstStyle/>
          <a:p>
            <a:r>
              <a:rPr lang="en-GB" sz="1100" dirty="0"/>
              <a:t>Nature 586, 358-360 (2020) </a:t>
            </a:r>
            <a:r>
              <a:rPr lang="en-GB" sz="1100" dirty="0">
                <a:hlinkClick r:id="rId5"/>
              </a:rPr>
              <a:t>https://doi.org/10.1038/d41586-020-02847-8</a:t>
            </a:r>
            <a:r>
              <a:rPr lang="en-GB" sz="1100" dirty="0"/>
              <a:t> </a:t>
            </a:r>
          </a:p>
        </p:txBody>
      </p:sp>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AD65AD06-D8A1-443E-9C98-89E281CC8995}"/>
                  </a:ext>
                </a:extLst>
              </p14:cNvPr>
              <p14:cNvContentPartPr/>
              <p14:nvPr/>
            </p14:nvContentPartPr>
            <p14:xfrm>
              <a:off x="6033763" y="3708890"/>
              <a:ext cx="6904800" cy="1645688"/>
            </p14:xfrm>
          </p:contentPart>
        </mc:Choice>
        <mc:Fallback xmlns="">
          <p:pic>
            <p:nvPicPr>
              <p:cNvPr id="16" name="Ink 15">
                <a:extLst>
                  <a:ext uri="{FF2B5EF4-FFF2-40B4-BE49-F238E27FC236}">
                    <a16:creationId xmlns:a16="http://schemas.microsoft.com/office/drawing/2014/main" id="{AD65AD06-D8A1-443E-9C98-89E281CC8995}"/>
                  </a:ext>
                </a:extLst>
              </p:cNvPr>
              <p:cNvPicPr/>
              <p:nvPr/>
            </p:nvPicPr>
            <p:blipFill>
              <a:blip r:embed="rId7"/>
              <a:stretch>
                <a:fillRect/>
              </a:stretch>
            </p:blipFill>
            <p:spPr>
              <a:xfrm>
                <a:off x="5997763" y="3672895"/>
                <a:ext cx="6976440" cy="1717318"/>
              </a:xfrm>
              <a:prstGeom prst="rect">
                <a:avLst/>
              </a:prstGeom>
            </p:spPr>
          </p:pic>
        </mc:Fallback>
      </mc:AlternateContent>
      <p:sp>
        <p:nvSpPr>
          <p:cNvPr id="3" name="Text Placeholder 2">
            <a:extLst>
              <a:ext uri="{FF2B5EF4-FFF2-40B4-BE49-F238E27FC236}">
                <a16:creationId xmlns:a16="http://schemas.microsoft.com/office/drawing/2014/main" id="{B57E1E81-50BE-48F8-A383-3A1DFC72A954}"/>
              </a:ext>
            </a:extLst>
          </p:cNvPr>
          <p:cNvSpPr>
            <a:spLocks noGrp="1"/>
          </p:cNvSpPr>
          <p:nvPr>
            <p:ph type="body" sz="quarter" idx="13"/>
          </p:nvPr>
        </p:nvSpPr>
        <p:spPr>
          <a:xfrm>
            <a:off x="205617" y="661890"/>
            <a:ext cx="9756648" cy="338328"/>
          </a:xfrm>
          <a:solidFill>
            <a:schemeClr val="bg1"/>
          </a:solidFill>
        </p:spPr>
        <p:txBody>
          <a:bodyPr/>
          <a:lstStyle/>
          <a:p>
            <a:r>
              <a:rPr lang="en-US" sz="4800" dirty="0">
                <a:solidFill>
                  <a:schemeClr val="accent1"/>
                </a:solidFill>
                <a:latin typeface="Source Serif Pro" charset="0"/>
                <a:ea typeface="Source Serif Pro" charset="0"/>
              </a:rPr>
              <a:t>“Ensure openness and clarity in public engagement”</a:t>
            </a:r>
          </a:p>
        </p:txBody>
      </p:sp>
      <p:sp>
        <p:nvSpPr>
          <p:cNvPr id="2" name="TextBox 1">
            <a:extLst>
              <a:ext uri="{FF2B5EF4-FFF2-40B4-BE49-F238E27FC236}">
                <a16:creationId xmlns:a16="http://schemas.microsoft.com/office/drawing/2014/main" id="{1E190353-2615-4D2F-B163-CAA0CA86C9AD}"/>
              </a:ext>
            </a:extLst>
          </p:cNvPr>
          <p:cNvSpPr txBox="1"/>
          <p:nvPr/>
        </p:nvSpPr>
        <p:spPr>
          <a:xfrm>
            <a:off x="6033763" y="1110544"/>
            <a:ext cx="718466" cy="261610"/>
          </a:xfrm>
          <a:prstGeom prst="rect">
            <a:avLst/>
          </a:prstGeom>
          <a:noFill/>
        </p:spPr>
        <p:txBody>
          <a:bodyPr wrap="none" rtlCol="0">
            <a:spAutoFit/>
          </a:bodyPr>
          <a:lstStyle/>
          <a:p>
            <a:r>
              <a:rPr lang="en-GB" sz="1100" dirty="0"/>
              <a:t>SOPs4RI</a:t>
            </a:r>
          </a:p>
        </p:txBody>
      </p:sp>
      <p:pic>
        <p:nvPicPr>
          <p:cNvPr id="1026" name="Picture 2" descr="Fifth H2020 grant for CFA">
            <a:extLst>
              <a:ext uri="{FF2B5EF4-FFF2-40B4-BE49-F238E27FC236}">
                <a16:creationId xmlns:a16="http://schemas.microsoft.com/office/drawing/2014/main" id="{82D31645-D89A-4C59-9528-2AE2A34E6E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5406"/>
          <a:stretch/>
        </p:blipFill>
        <p:spPr bwMode="auto">
          <a:xfrm>
            <a:off x="896037" y="1552179"/>
            <a:ext cx="3034117" cy="2939814"/>
          </a:xfrm>
          <a:prstGeom prst="ellipse">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3D9D8A-9869-402B-BDBE-1809BA6A9CFC}"/>
              </a:ext>
            </a:extLst>
          </p:cNvPr>
          <p:cNvSpPr/>
          <p:nvPr/>
        </p:nvSpPr>
        <p:spPr>
          <a:xfrm>
            <a:off x="390119" y="4677946"/>
            <a:ext cx="4045957" cy="523220"/>
          </a:xfrm>
          <a:prstGeom prst="rect">
            <a:avLst/>
          </a:prstGeom>
        </p:spPr>
        <p:txBody>
          <a:bodyPr wrap="square">
            <a:spAutoFit/>
          </a:bodyPr>
          <a:lstStyle/>
          <a:p>
            <a:r>
              <a:rPr lang="en-GB" sz="1400" dirty="0"/>
              <a:t>Niels </a:t>
            </a:r>
            <a:r>
              <a:rPr lang="en-GB" sz="1400" dirty="0" err="1"/>
              <a:t>Mejlgaard</a:t>
            </a:r>
            <a:r>
              <a:rPr lang="en-GB" sz="1400" dirty="0"/>
              <a:t> is professor of political science at Aarhus University, Denmark.</a:t>
            </a:r>
          </a:p>
        </p:txBody>
      </p:sp>
    </p:spTree>
    <p:extLst>
      <p:ext uri="{BB962C8B-B14F-4D97-AF65-F5344CB8AC3E}">
        <p14:creationId xmlns:p14="http://schemas.microsoft.com/office/powerpoint/2010/main" val="4064290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32BF643-5E98-4EBB-B9E6-0737175D131A}"/>
              </a:ext>
            </a:extLst>
          </p:cNvPr>
          <p:cNvGraphicFramePr/>
          <p:nvPr>
            <p:extLst>
              <p:ext uri="{D42A27DB-BD31-4B8C-83A1-F6EECF244321}">
                <p14:modId xmlns:p14="http://schemas.microsoft.com/office/powerpoint/2010/main" val="1723347146"/>
              </p:ext>
            </p:extLst>
          </p:nvPr>
        </p:nvGraphicFramePr>
        <p:xfrm>
          <a:off x="4796969" y="-108308"/>
          <a:ext cx="7133773" cy="696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ubtitle 2">
            <a:extLst>
              <a:ext uri="{FF2B5EF4-FFF2-40B4-BE49-F238E27FC236}">
                <a16:creationId xmlns:a16="http://schemas.microsoft.com/office/drawing/2014/main" id="{7CBE160C-3474-4D0A-83BD-E688CFE68CFB}"/>
              </a:ext>
            </a:extLst>
          </p:cNvPr>
          <p:cNvSpPr>
            <a:spLocks noGrp="1"/>
          </p:cNvSpPr>
          <p:nvPr>
            <p:ph type="subTitle" idx="1"/>
          </p:nvPr>
        </p:nvSpPr>
        <p:spPr>
          <a:xfrm>
            <a:off x="1027766" y="1145378"/>
            <a:ext cx="10506635" cy="1547022"/>
          </a:xfrm>
        </p:spPr>
        <p:txBody>
          <a:bodyPr>
            <a:normAutofit lnSpcReduction="10000"/>
          </a:bodyPr>
          <a:lstStyle/>
          <a:p>
            <a:r>
              <a:rPr lang="en-US" dirty="0"/>
              <a:t>Specifically: </a:t>
            </a:r>
            <a:br>
              <a:rPr lang="en-US" dirty="0"/>
            </a:br>
            <a:r>
              <a:rPr lang="en-US" dirty="0"/>
              <a:t>Open Research</a:t>
            </a:r>
          </a:p>
        </p:txBody>
      </p:sp>
      <p:sp>
        <p:nvSpPr>
          <p:cNvPr id="7" name="Text Placeholder 1">
            <a:extLst>
              <a:ext uri="{FF2B5EF4-FFF2-40B4-BE49-F238E27FC236}">
                <a16:creationId xmlns:a16="http://schemas.microsoft.com/office/drawing/2014/main" id="{B841A474-F795-4223-AF51-EB8FD4CD64E3}"/>
              </a:ext>
            </a:extLst>
          </p:cNvPr>
          <p:cNvSpPr>
            <a:spLocks noGrp="1"/>
          </p:cNvSpPr>
          <p:nvPr>
            <p:ph type="body" sz="quarter" idx="13"/>
          </p:nvPr>
        </p:nvSpPr>
        <p:spPr>
          <a:xfrm>
            <a:off x="923925" y="457200"/>
            <a:ext cx="8169275" cy="482600"/>
          </a:xfrm>
        </p:spPr>
        <p:txBody>
          <a:bodyPr>
            <a:normAutofit fontScale="85000" lnSpcReduction="10000"/>
          </a:bodyPr>
          <a:lstStyle/>
          <a:p>
            <a:r>
              <a:rPr lang="en-US" dirty="0"/>
              <a:t>“Ensure openness and clarity in public engagement”</a:t>
            </a:r>
          </a:p>
        </p:txBody>
      </p:sp>
      <p:sp>
        <p:nvSpPr>
          <p:cNvPr id="19" name="Text Placeholder 3">
            <a:extLst>
              <a:ext uri="{FF2B5EF4-FFF2-40B4-BE49-F238E27FC236}">
                <a16:creationId xmlns:a16="http://schemas.microsoft.com/office/drawing/2014/main" id="{8F0F2544-2116-443C-8EC0-3948CBDA8E5D}"/>
              </a:ext>
            </a:extLst>
          </p:cNvPr>
          <p:cNvSpPr>
            <a:spLocks noGrp="1"/>
          </p:cNvSpPr>
          <p:nvPr>
            <p:ph type="body" sz="quarter" idx="14"/>
          </p:nvPr>
        </p:nvSpPr>
        <p:spPr>
          <a:xfrm>
            <a:off x="1027765" y="2521972"/>
            <a:ext cx="4153835" cy="3190650"/>
          </a:xfrm>
        </p:spPr>
        <p:txBody>
          <a:bodyPr>
            <a:noAutofit/>
          </a:bodyPr>
          <a:lstStyle/>
          <a:p>
            <a:pPr>
              <a:lnSpc>
                <a:spcPct val="110000"/>
              </a:lnSpc>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Open research improves the accessibility, reproducibility, and integrity of research outputs</a:t>
            </a:r>
          </a:p>
        </p:txBody>
      </p:sp>
      <p:sp>
        <p:nvSpPr>
          <p:cNvPr id="20" name="Rectangle 19">
            <a:extLst>
              <a:ext uri="{FF2B5EF4-FFF2-40B4-BE49-F238E27FC236}">
                <a16:creationId xmlns:a16="http://schemas.microsoft.com/office/drawing/2014/main" id="{CD5B1950-FB99-49DD-AFC6-94C047EE84D1}"/>
              </a:ext>
            </a:extLst>
          </p:cNvPr>
          <p:cNvSpPr/>
          <p:nvPr/>
        </p:nvSpPr>
        <p:spPr>
          <a:xfrm>
            <a:off x="1093787" y="5825610"/>
            <a:ext cx="4965701" cy="738664"/>
          </a:xfrm>
          <a:prstGeom prst="rect">
            <a:avLst/>
          </a:prstGeom>
        </p:spPr>
        <p:txBody>
          <a:bodyPr wrap="square">
            <a:spAutoFit/>
          </a:bodyPr>
          <a:lstStyle/>
          <a:p>
            <a:pPr lvl="0">
              <a:defRPr/>
            </a:pPr>
            <a:r>
              <a:rPr lang="en-GB" sz="1400" dirty="0">
                <a:solidFill>
                  <a:srgbClr val="000000"/>
                </a:solidFill>
              </a:rPr>
              <a:t>How can we encourage open research practices </a:t>
            </a:r>
            <a:r>
              <a:rPr lang="en-GB" sz="1400" dirty="0">
                <a:hlinkClick r:id="rId8"/>
              </a:rPr>
              <a:t>https://www.wiley.com/network/researchers/licensing-and-open-access/how-can-we-encourage-open-research-practices</a:t>
            </a:r>
            <a:r>
              <a:rPr lang="en-GB" sz="1400" dirty="0"/>
              <a:t> </a:t>
            </a:r>
            <a:endParaRPr lang="en-GB" sz="1400" dirty="0">
              <a:solidFill>
                <a:srgbClr val="000000"/>
              </a:solidFill>
            </a:endParaRPr>
          </a:p>
        </p:txBody>
      </p:sp>
      <p:sp>
        <p:nvSpPr>
          <p:cNvPr id="9" name="TextBox 8">
            <a:extLst>
              <a:ext uri="{FF2B5EF4-FFF2-40B4-BE49-F238E27FC236}">
                <a16:creationId xmlns:a16="http://schemas.microsoft.com/office/drawing/2014/main" id="{300A9708-05FD-45D3-8768-17C91FA0D29D}"/>
              </a:ext>
            </a:extLst>
          </p:cNvPr>
          <p:cNvSpPr txBox="1"/>
          <p:nvPr/>
        </p:nvSpPr>
        <p:spPr>
          <a:xfrm>
            <a:off x="1093787" y="269901"/>
            <a:ext cx="718466" cy="261610"/>
          </a:xfrm>
          <a:prstGeom prst="rect">
            <a:avLst/>
          </a:prstGeom>
          <a:noFill/>
        </p:spPr>
        <p:txBody>
          <a:bodyPr wrap="none" rtlCol="0">
            <a:spAutoFit/>
          </a:bodyPr>
          <a:lstStyle/>
          <a:p>
            <a:r>
              <a:rPr lang="en-GB" sz="1100" dirty="0"/>
              <a:t>SOPs4RI</a:t>
            </a:r>
          </a:p>
        </p:txBody>
      </p:sp>
    </p:spTree>
    <p:extLst>
      <p:ext uri="{BB962C8B-B14F-4D97-AF65-F5344CB8AC3E}">
        <p14:creationId xmlns:p14="http://schemas.microsoft.com/office/powerpoint/2010/main" val="146316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3A70416-F2F0-4204-9E09-3A4F31989F4D}"/>
              </a:ext>
            </a:extLst>
          </p:cNvPr>
          <p:cNvSpPr>
            <a:spLocks noGrp="1"/>
          </p:cNvSpPr>
          <p:nvPr>
            <p:ph type="body" sz="quarter" idx="13"/>
          </p:nvPr>
        </p:nvSpPr>
        <p:spPr/>
        <p:txBody>
          <a:bodyPr/>
          <a:lstStyle/>
          <a:p>
            <a:r>
              <a:rPr lang="en-GB" dirty="0"/>
              <a:t>Overview</a:t>
            </a:r>
          </a:p>
        </p:txBody>
      </p:sp>
      <p:sp>
        <p:nvSpPr>
          <p:cNvPr id="3" name="Subtitle 2">
            <a:extLst>
              <a:ext uri="{FF2B5EF4-FFF2-40B4-BE49-F238E27FC236}">
                <a16:creationId xmlns:a16="http://schemas.microsoft.com/office/drawing/2014/main" id="{E82B1ABC-052C-4CCA-9B39-020A78970275}"/>
              </a:ext>
            </a:extLst>
          </p:cNvPr>
          <p:cNvSpPr>
            <a:spLocks noGrp="1"/>
          </p:cNvSpPr>
          <p:nvPr>
            <p:ph type="subTitle" idx="1"/>
          </p:nvPr>
        </p:nvSpPr>
        <p:spPr/>
        <p:txBody>
          <a:bodyPr/>
          <a:lstStyle/>
          <a:p>
            <a:r>
              <a:rPr lang="en-GB" dirty="0"/>
              <a:t>Agenda</a:t>
            </a:r>
          </a:p>
        </p:txBody>
      </p:sp>
      <p:sp>
        <p:nvSpPr>
          <p:cNvPr id="8" name="Text Placeholder 7">
            <a:extLst>
              <a:ext uri="{FF2B5EF4-FFF2-40B4-BE49-F238E27FC236}">
                <a16:creationId xmlns:a16="http://schemas.microsoft.com/office/drawing/2014/main" id="{32F31137-A7C2-4200-A04E-B2654183762C}"/>
              </a:ext>
            </a:extLst>
          </p:cNvPr>
          <p:cNvSpPr>
            <a:spLocks noGrp="1"/>
          </p:cNvSpPr>
          <p:nvPr>
            <p:ph type="body" sz="quarter" idx="14"/>
          </p:nvPr>
        </p:nvSpPr>
        <p:spPr>
          <a:xfrm>
            <a:off x="914400" y="2133600"/>
            <a:ext cx="10350500" cy="3683000"/>
          </a:xfrm>
        </p:spPr>
        <p:txBody>
          <a:bodyPr/>
          <a:lstStyle/>
          <a:p>
            <a:r>
              <a:rPr lang="en-US" dirty="0"/>
              <a:t>What do we mean by research integrity?</a:t>
            </a:r>
            <a:r>
              <a:rPr lang="en-GB" dirty="0"/>
              <a:t> </a:t>
            </a:r>
          </a:p>
          <a:p>
            <a:r>
              <a:rPr lang="en-US" dirty="0"/>
              <a:t>What issues do we see?</a:t>
            </a:r>
          </a:p>
          <a:p>
            <a:r>
              <a:rPr lang="en-US" dirty="0"/>
              <a:t>Case studies</a:t>
            </a:r>
          </a:p>
          <a:p>
            <a:r>
              <a:rPr lang="en-US" dirty="0"/>
              <a:t>How can we shape the future of research integrity?</a:t>
            </a:r>
          </a:p>
        </p:txBody>
      </p:sp>
    </p:spTree>
    <p:extLst>
      <p:ext uri="{BB962C8B-B14F-4D97-AF65-F5344CB8AC3E}">
        <p14:creationId xmlns:p14="http://schemas.microsoft.com/office/powerpoint/2010/main" val="136973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32BF643-5E98-4EBB-B9E6-0737175D131A}"/>
              </a:ext>
            </a:extLst>
          </p:cNvPr>
          <p:cNvGraphicFramePr/>
          <p:nvPr>
            <p:extLst>
              <p:ext uri="{D42A27DB-BD31-4B8C-83A1-F6EECF244321}">
                <p14:modId xmlns:p14="http://schemas.microsoft.com/office/powerpoint/2010/main" val="900915880"/>
              </p:ext>
            </p:extLst>
          </p:nvPr>
        </p:nvGraphicFramePr>
        <p:xfrm>
          <a:off x="4796969" y="-108308"/>
          <a:ext cx="7133773" cy="696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ubtitle 2">
            <a:extLst>
              <a:ext uri="{FF2B5EF4-FFF2-40B4-BE49-F238E27FC236}">
                <a16:creationId xmlns:a16="http://schemas.microsoft.com/office/drawing/2014/main" id="{7CBE160C-3474-4D0A-83BD-E688CFE68CFB}"/>
              </a:ext>
            </a:extLst>
          </p:cNvPr>
          <p:cNvSpPr>
            <a:spLocks noGrp="1"/>
          </p:cNvSpPr>
          <p:nvPr>
            <p:ph type="subTitle" idx="1"/>
          </p:nvPr>
        </p:nvSpPr>
        <p:spPr>
          <a:xfrm>
            <a:off x="1027766" y="1145378"/>
            <a:ext cx="10506635" cy="1547022"/>
          </a:xfrm>
        </p:spPr>
        <p:txBody>
          <a:bodyPr>
            <a:normAutofit lnSpcReduction="10000"/>
          </a:bodyPr>
          <a:lstStyle/>
          <a:p>
            <a:r>
              <a:rPr lang="en-US" dirty="0"/>
              <a:t>Specifically: </a:t>
            </a:r>
            <a:br>
              <a:rPr lang="en-US" dirty="0"/>
            </a:br>
            <a:r>
              <a:rPr lang="en-US" dirty="0"/>
              <a:t>Open Research</a:t>
            </a:r>
          </a:p>
        </p:txBody>
      </p:sp>
      <p:sp>
        <p:nvSpPr>
          <p:cNvPr id="7" name="Text Placeholder 1">
            <a:extLst>
              <a:ext uri="{FF2B5EF4-FFF2-40B4-BE49-F238E27FC236}">
                <a16:creationId xmlns:a16="http://schemas.microsoft.com/office/drawing/2014/main" id="{B841A474-F795-4223-AF51-EB8FD4CD64E3}"/>
              </a:ext>
            </a:extLst>
          </p:cNvPr>
          <p:cNvSpPr>
            <a:spLocks noGrp="1"/>
          </p:cNvSpPr>
          <p:nvPr>
            <p:ph type="body" sz="quarter" idx="13"/>
          </p:nvPr>
        </p:nvSpPr>
        <p:spPr>
          <a:xfrm>
            <a:off x="923925" y="457200"/>
            <a:ext cx="8169275" cy="482600"/>
          </a:xfrm>
        </p:spPr>
        <p:txBody>
          <a:bodyPr>
            <a:normAutofit fontScale="85000" lnSpcReduction="10000"/>
          </a:bodyPr>
          <a:lstStyle/>
          <a:p>
            <a:r>
              <a:rPr lang="en-US" dirty="0"/>
              <a:t>“Ensure openness and clarity in public engagement”</a:t>
            </a:r>
          </a:p>
        </p:txBody>
      </p:sp>
      <p:sp>
        <p:nvSpPr>
          <p:cNvPr id="19" name="Text Placeholder 3">
            <a:extLst>
              <a:ext uri="{FF2B5EF4-FFF2-40B4-BE49-F238E27FC236}">
                <a16:creationId xmlns:a16="http://schemas.microsoft.com/office/drawing/2014/main" id="{8F0F2544-2116-443C-8EC0-3948CBDA8E5D}"/>
              </a:ext>
            </a:extLst>
          </p:cNvPr>
          <p:cNvSpPr>
            <a:spLocks noGrp="1"/>
          </p:cNvSpPr>
          <p:nvPr>
            <p:ph type="body" sz="quarter" idx="14"/>
          </p:nvPr>
        </p:nvSpPr>
        <p:spPr>
          <a:xfrm>
            <a:off x="1027765" y="2521972"/>
            <a:ext cx="4153835" cy="3190650"/>
          </a:xfrm>
        </p:spPr>
        <p:txBody>
          <a:bodyPr>
            <a:noAutofit/>
          </a:bodyPr>
          <a:lstStyle/>
          <a:p>
            <a:pPr>
              <a:lnSpc>
                <a:spcPct val="110000"/>
              </a:lnSpc>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Open research improves the accessibility, reproducibility, and integrity of research outputs</a:t>
            </a:r>
          </a:p>
        </p:txBody>
      </p:sp>
      <p:sp>
        <p:nvSpPr>
          <p:cNvPr id="20" name="Rectangle 19">
            <a:extLst>
              <a:ext uri="{FF2B5EF4-FFF2-40B4-BE49-F238E27FC236}">
                <a16:creationId xmlns:a16="http://schemas.microsoft.com/office/drawing/2014/main" id="{CD5B1950-FB99-49DD-AFC6-94C047EE84D1}"/>
              </a:ext>
            </a:extLst>
          </p:cNvPr>
          <p:cNvSpPr/>
          <p:nvPr/>
        </p:nvSpPr>
        <p:spPr>
          <a:xfrm>
            <a:off x="1093787" y="5825610"/>
            <a:ext cx="4965701" cy="738664"/>
          </a:xfrm>
          <a:prstGeom prst="rect">
            <a:avLst/>
          </a:prstGeom>
        </p:spPr>
        <p:txBody>
          <a:bodyPr wrap="square">
            <a:spAutoFit/>
          </a:bodyPr>
          <a:lstStyle/>
          <a:p>
            <a:pPr lvl="0">
              <a:defRPr/>
            </a:pPr>
            <a:r>
              <a:rPr lang="en-GB" sz="1400" dirty="0">
                <a:solidFill>
                  <a:srgbClr val="000000"/>
                </a:solidFill>
              </a:rPr>
              <a:t>How can we encourage open research practices </a:t>
            </a:r>
            <a:r>
              <a:rPr lang="en-GB" sz="1400" dirty="0">
                <a:hlinkClick r:id="rId8"/>
              </a:rPr>
              <a:t>https://www.wiley.com/network/researchers/licensing-and-open-access/how-can-we-encourage-open-research-practices</a:t>
            </a:r>
            <a:r>
              <a:rPr lang="en-GB" sz="1400" dirty="0"/>
              <a:t> </a:t>
            </a:r>
            <a:endParaRPr lang="en-GB" sz="1400" dirty="0">
              <a:solidFill>
                <a:srgbClr val="000000"/>
              </a:solidFill>
            </a:endParaRPr>
          </a:p>
        </p:txBody>
      </p:sp>
      <p:sp>
        <p:nvSpPr>
          <p:cNvPr id="11" name="TextBox 10">
            <a:extLst>
              <a:ext uri="{FF2B5EF4-FFF2-40B4-BE49-F238E27FC236}">
                <a16:creationId xmlns:a16="http://schemas.microsoft.com/office/drawing/2014/main" id="{E4AB1D33-8F28-4B31-BA03-D39EAEA456C2}"/>
              </a:ext>
            </a:extLst>
          </p:cNvPr>
          <p:cNvSpPr txBox="1"/>
          <p:nvPr/>
        </p:nvSpPr>
        <p:spPr>
          <a:xfrm>
            <a:off x="1093787" y="269901"/>
            <a:ext cx="718466" cy="261610"/>
          </a:xfrm>
          <a:prstGeom prst="rect">
            <a:avLst/>
          </a:prstGeom>
          <a:noFill/>
        </p:spPr>
        <p:txBody>
          <a:bodyPr wrap="none" rtlCol="0">
            <a:spAutoFit/>
          </a:bodyPr>
          <a:lstStyle/>
          <a:p>
            <a:r>
              <a:rPr lang="en-GB" sz="1100" dirty="0"/>
              <a:t>SOPs4RI</a:t>
            </a:r>
          </a:p>
        </p:txBody>
      </p:sp>
    </p:spTree>
    <p:extLst>
      <p:ext uri="{BB962C8B-B14F-4D97-AF65-F5344CB8AC3E}">
        <p14:creationId xmlns:p14="http://schemas.microsoft.com/office/powerpoint/2010/main" val="1284583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711FA2-F316-4F75-80AB-D22F507CBD41}"/>
              </a:ext>
            </a:extLst>
          </p:cNvPr>
          <p:cNvSpPr/>
          <p:nvPr/>
        </p:nvSpPr>
        <p:spPr>
          <a:xfrm>
            <a:off x="-316611" y="1144812"/>
            <a:ext cx="1691297" cy="47089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0" i="0" u="none" strike="noStrike" kern="1200" cap="none" spc="-3000" normalizeH="0" baseline="0" noProof="0" dirty="0">
                <a:ln>
                  <a:noFill/>
                </a:ln>
                <a:solidFill>
                  <a:srgbClr val="D8D9DA"/>
                </a:solidFill>
                <a:effectLst/>
                <a:uLnTx/>
                <a:uFillTx/>
                <a:latin typeface="Times New Roman" panose="02020603050405020304" pitchFamily="18" charset="0"/>
                <a:ea typeface="+mn-ea"/>
                <a:cs typeface="Times New Roman" panose="02020603050405020304" pitchFamily="18" charset="0"/>
              </a:rPr>
              <a:t>‘‘</a:t>
            </a:r>
          </a:p>
        </p:txBody>
      </p:sp>
      <p:sp>
        <p:nvSpPr>
          <p:cNvPr id="6" name="Subtitle 5">
            <a:extLst>
              <a:ext uri="{FF2B5EF4-FFF2-40B4-BE49-F238E27FC236}">
                <a16:creationId xmlns:a16="http://schemas.microsoft.com/office/drawing/2014/main" id="{4C6157B7-4D95-4083-B537-E0F54C814830}"/>
              </a:ext>
            </a:extLst>
          </p:cNvPr>
          <p:cNvSpPr>
            <a:spLocks noGrp="1"/>
          </p:cNvSpPr>
          <p:nvPr>
            <p:ph type="subTitle" idx="1"/>
          </p:nvPr>
        </p:nvSpPr>
        <p:spPr>
          <a:xfrm>
            <a:off x="1524000" y="3703637"/>
            <a:ext cx="6510391" cy="2581274"/>
          </a:xfrm>
        </p:spPr>
        <p:txBody>
          <a:bodyPr>
            <a:normAutofit/>
          </a:bodyPr>
          <a:lstStyle/>
          <a:p>
            <a:r>
              <a:rPr lang="en-GB" dirty="0"/>
              <a:t>As a young researcher, I find these draft versions of potential journal articles invaluable </a:t>
            </a:r>
          </a:p>
          <a:p>
            <a:endParaRPr lang="en-GB" dirty="0"/>
          </a:p>
          <a:p>
            <a:r>
              <a:rPr lang="en-GB" sz="1700" dirty="0"/>
              <a:t>Elijah Lowenstein is a PhD candidate in biology at the Max Delbrück </a:t>
            </a:r>
            <a:r>
              <a:rPr lang="en-GB" sz="1700" dirty="0" err="1"/>
              <a:t>Center</a:t>
            </a:r>
            <a:r>
              <a:rPr lang="en-GB" sz="1700" dirty="0"/>
              <a:t> for Molecular Medicine in Berlin where he works on sensory neuron diversity @</a:t>
            </a:r>
            <a:r>
              <a:rPr lang="en-GB" sz="1700" dirty="0" err="1"/>
              <a:t>Lowensteined</a:t>
            </a:r>
            <a:endParaRPr lang="en-GB" sz="1700" dirty="0"/>
          </a:p>
        </p:txBody>
      </p:sp>
      <p:sp>
        <p:nvSpPr>
          <p:cNvPr id="5" name="Title 4">
            <a:extLst>
              <a:ext uri="{FF2B5EF4-FFF2-40B4-BE49-F238E27FC236}">
                <a16:creationId xmlns:a16="http://schemas.microsoft.com/office/drawing/2014/main" id="{37296F05-37C5-4E63-AF07-918D0B956DE5}"/>
              </a:ext>
            </a:extLst>
          </p:cNvPr>
          <p:cNvSpPr>
            <a:spLocks noGrp="1"/>
          </p:cNvSpPr>
          <p:nvPr>
            <p:ph type="ctrTitle"/>
          </p:nvPr>
        </p:nvSpPr>
        <p:spPr>
          <a:xfrm>
            <a:off x="1524000" y="1122363"/>
            <a:ext cx="5515429" cy="2192337"/>
          </a:xfrm>
        </p:spPr>
        <p:txBody>
          <a:bodyPr/>
          <a:lstStyle/>
          <a:p>
            <a:r>
              <a:rPr lang="en-GB" dirty="0"/>
              <a:t>I love preprints</a:t>
            </a:r>
          </a:p>
        </p:txBody>
      </p:sp>
      <p:sp>
        <p:nvSpPr>
          <p:cNvPr id="7" name="Rectangle 6">
            <a:extLst>
              <a:ext uri="{FF2B5EF4-FFF2-40B4-BE49-F238E27FC236}">
                <a16:creationId xmlns:a16="http://schemas.microsoft.com/office/drawing/2014/main" id="{E736D225-34C4-4CC7-B877-F6EBCC0E811B}"/>
              </a:ext>
            </a:extLst>
          </p:cNvPr>
          <p:cNvSpPr/>
          <p:nvPr/>
        </p:nvSpPr>
        <p:spPr>
          <a:xfrm>
            <a:off x="1374686" y="6304516"/>
            <a:ext cx="852070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3"/>
              </a:rPr>
              <a:t>https://blogs.scientificamerican.com/observations/i-love-preprints/</a:t>
            </a:r>
            <a:r>
              <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p>
        </p:txBody>
      </p:sp>
      <p:pic>
        <p:nvPicPr>
          <p:cNvPr id="8" name="Picture 7" descr="https://pbs.twimg.com/profile_images/1051897333074579456/itiE6KFR_400x400.jpg">
            <a:extLst>
              <a:ext uri="{FF2B5EF4-FFF2-40B4-BE49-F238E27FC236}">
                <a16:creationId xmlns:a16="http://schemas.microsoft.com/office/drawing/2014/main" id="{E6603F6D-9A0B-4854-84B4-572A0BF54612}"/>
              </a:ext>
            </a:extLst>
          </p:cNvPr>
          <p:cNvPicPr>
            <a:picLocks noChangeAspect="1"/>
          </p:cNvPicPr>
          <p:nvPr/>
        </p:nvPicPr>
        <p:blipFill rotWithShape="1">
          <a:blip r:embed="rId4">
            <a:extLst>
              <a:ext uri="{28A0092B-C50C-407E-A947-70E740481C1C}">
                <a14:useLocalDpi xmlns:a14="http://schemas.microsoft.com/office/drawing/2010/main" val="0"/>
              </a:ext>
            </a:extLst>
          </a:blip>
          <a:srcRect l="19244" t="12724" r="5366" b="11887"/>
          <a:stretch/>
        </p:blipFill>
        <p:spPr bwMode="auto">
          <a:xfrm>
            <a:off x="8183705" y="1868488"/>
            <a:ext cx="3048000" cy="3048000"/>
          </a:xfrm>
          <a:prstGeom prst="ellipse">
            <a:avLst/>
          </a:prstGeom>
          <a:noFill/>
          <a:ln>
            <a:noFill/>
          </a:ln>
        </p:spPr>
      </p:pic>
      <p:grpSp>
        <p:nvGrpSpPr>
          <p:cNvPr id="13" name="Group 12">
            <a:extLst>
              <a:ext uri="{FF2B5EF4-FFF2-40B4-BE49-F238E27FC236}">
                <a16:creationId xmlns:a16="http://schemas.microsoft.com/office/drawing/2014/main" id="{2061F282-1FD7-4CA1-ABA7-FB46A28C4673}"/>
              </a:ext>
            </a:extLst>
          </p:cNvPr>
          <p:cNvGrpSpPr/>
          <p:nvPr/>
        </p:nvGrpSpPr>
        <p:grpSpPr>
          <a:xfrm>
            <a:off x="10618301" y="115702"/>
            <a:ext cx="1378859" cy="1584895"/>
            <a:chOff x="2482817" y="4020623"/>
            <a:chExt cx="1378859" cy="1584895"/>
          </a:xfrm>
        </p:grpSpPr>
        <p:sp>
          <p:nvSpPr>
            <p:cNvPr id="14" name="Hexagon 13">
              <a:extLst>
                <a:ext uri="{FF2B5EF4-FFF2-40B4-BE49-F238E27FC236}">
                  <a16:creationId xmlns:a16="http://schemas.microsoft.com/office/drawing/2014/main" id="{F839B615-1C51-478D-8D9D-BB82C29629E8}"/>
                </a:ext>
              </a:extLst>
            </p:cNvPr>
            <p:cNvSpPr/>
            <p:nvPr/>
          </p:nvSpPr>
          <p:spPr>
            <a:xfrm rot="5400000">
              <a:off x="2379799" y="4123641"/>
              <a:ext cx="1584895" cy="1378859"/>
            </a:xfrm>
            <a:prstGeom prst="hexagon">
              <a:avLst>
                <a:gd name="adj" fmla="val 25000"/>
                <a:gd name="vf" fmla="val 115470"/>
              </a:avLst>
            </a:prstGeom>
            <a:solidFill>
              <a:schemeClr val="accent2"/>
            </a:solidFill>
            <a:ln w="5715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Hexagon 4">
              <a:extLst>
                <a:ext uri="{FF2B5EF4-FFF2-40B4-BE49-F238E27FC236}">
                  <a16:creationId xmlns:a16="http://schemas.microsoft.com/office/drawing/2014/main" id="{BFB30DEC-C994-4815-8930-52A5442B60B8}"/>
                </a:ext>
              </a:extLst>
            </p:cNvPr>
            <p:cNvSpPr txBox="1"/>
            <p:nvPr/>
          </p:nvSpPr>
          <p:spPr>
            <a:xfrm>
              <a:off x="2697689" y="4267604"/>
              <a:ext cx="949115" cy="1090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Open Practices</a:t>
              </a:r>
            </a:p>
          </p:txBody>
        </p:sp>
      </p:grpSp>
    </p:spTree>
    <p:extLst>
      <p:ext uri="{BB962C8B-B14F-4D97-AF65-F5344CB8AC3E}">
        <p14:creationId xmlns:p14="http://schemas.microsoft.com/office/powerpoint/2010/main" val="3390017838"/>
      </p:ext>
    </p:extLst>
  </p:cSld>
  <p:clrMapOvr>
    <a:masterClrMapping/>
  </p:clrMapOvr>
  <mc:AlternateContent xmlns:mc="http://schemas.openxmlformats.org/markup-compatibility/2006" xmlns:p14="http://schemas.microsoft.com/office/powerpoint/2010/main">
    <mc:Choice Requires="p14">
      <p:transition spd="slow" p14:dur="2000" advTm="41733"/>
    </mc:Choice>
    <mc:Fallback xmlns="">
      <p:transition spd="slow" advTm="4173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2DCD3F-D1BC-4A64-AA63-6135F673A2E4}"/>
              </a:ext>
            </a:extLst>
          </p:cNvPr>
          <p:cNvSpPr>
            <a:spLocks noGrp="1"/>
          </p:cNvSpPr>
          <p:nvPr>
            <p:ph type="body" sz="quarter" idx="13"/>
          </p:nvPr>
        </p:nvSpPr>
        <p:spPr/>
        <p:txBody>
          <a:bodyPr/>
          <a:lstStyle/>
          <a:p>
            <a:pPr>
              <a:lnSpc>
                <a:spcPct val="80000"/>
              </a:lnSpc>
              <a:defRPr/>
            </a:pPr>
            <a:r>
              <a:rPr lang="en-US" sz="2400" dirty="0">
                <a:solidFill>
                  <a:srgbClr val="414246"/>
                </a:solidFill>
                <a:latin typeface="Open Sans Regular" charset="0"/>
                <a:ea typeface="Open Sans" charset="0"/>
                <a:cs typeface="Open Sans" charset="0"/>
              </a:rPr>
              <a:t>The new thing that’s been a long time in the making</a:t>
            </a:r>
          </a:p>
        </p:txBody>
      </p:sp>
      <p:pic>
        <p:nvPicPr>
          <p:cNvPr id="4" name="Picture 3">
            <a:extLst>
              <a:ext uri="{FF2B5EF4-FFF2-40B4-BE49-F238E27FC236}">
                <a16:creationId xmlns:a16="http://schemas.microsoft.com/office/drawing/2014/main" id="{BFB6A4D8-54F6-4A46-A4C3-FB4C054A4441}"/>
              </a:ext>
            </a:extLst>
          </p:cNvPr>
          <p:cNvPicPr>
            <a:picLocks noChangeAspect="1"/>
          </p:cNvPicPr>
          <p:nvPr/>
        </p:nvPicPr>
        <p:blipFill>
          <a:blip r:embed="rId3"/>
          <a:stretch>
            <a:fillRect/>
          </a:stretch>
        </p:blipFill>
        <p:spPr>
          <a:xfrm>
            <a:off x="1443587" y="1257300"/>
            <a:ext cx="9213273" cy="4343400"/>
          </a:xfrm>
          <a:prstGeom prst="rect">
            <a:avLst/>
          </a:prstGeom>
        </p:spPr>
      </p:pic>
      <p:sp>
        <p:nvSpPr>
          <p:cNvPr id="5" name="TextBox 4">
            <a:extLst>
              <a:ext uri="{FF2B5EF4-FFF2-40B4-BE49-F238E27FC236}">
                <a16:creationId xmlns:a16="http://schemas.microsoft.com/office/drawing/2014/main" id="{1F5E5899-B49B-4782-8DA0-CB9EE8A248A6}"/>
              </a:ext>
            </a:extLst>
          </p:cNvPr>
          <p:cNvSpPr txBox="1"/>
          <p:nvPr/>
        </p:nvSpPr>
        <p:spPr>
          <a:xfrm>
            <a:off x="1443587" y="5942110"/>
            <a:ext cx="10200726" cy="307777"/>
          </a:xfrm>
          <a:prstGeom prst="rect">
            <a:avLst/>
          </a:prstGeom>
          <a:noFill/>
        </p:spPr>
        <p:txBody>
          <a:bodyPr wrap="square" rtlCol="0">
            <a:spAutoFit/>
          </a:bodyPr>
          <a:lstStyle/>
          <a:p>
            <a:r>
              <a:rPr lang="en-GB" sz="1400">
                <a:latin typeface="Helvetica" panose="020B0604020202020204" pitchFamily="34" charset="0"/>
                <a:ea typeface="Open Sans" panose="020B0604020202020204" charset="0"/>
                <a:cs typeface="Helvetica" panose="020B0604020202020204" pitchFamily="34" charset="0"/>
              </a:rPr>
              <a:t>Kaiser J. </a:t>
            </a:r>
            <a:r>
              <a:rPr lang="en-US" sz="1400">
                <a:latin typeface="Helvetica" panose="020B0604020202020204" pitchFamily="34" charset="0"/>
                <a:cs typeface="Helvetica" panose="020B0604020202020204" pitchFamily="34" charset="0"/>
              </a:rPr>
              <a:t>Are preprints the future of biology? A survival guide for scientists. 2017. Science. </a:t>
            </a:r>
            <a:r>
              <a:rPr lang="en-GB" sz="1400">
                <a:latin typeface="Helvetica" panose="020B0604020202020204" pitchFamily="34" charset="0"/>
                <a:ea typeface="Open Sans" panose="020B0604020202020204" charset="0"/>
                <a:cs typeface="Helvetica" panose="020B0604020202020204" pitchFamily="34" charset="0"/>
              </a:rPr>
              <a:t>doi:10.1126/science.aaq0747</a:t>
            </a:r>
            <a:endParaRPr lang="en-US" sz="140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10527487"/>
      </p:ext>
    </p:extLst>
  </p:cSld>
  <p:clrMapOvr>
    <a:masterClrMapping/>
  </p:clrMapOvr>
  <mc:AlternateContent xmlns:mc="http://schemas.openxmlformats.org/markup-compatibility/2006" xmlns:p14="http://schemas.microsoft.com/office/powerpoint/2010/main">
    <mc:Choice Requires="p14">
      <p:transition spd="slow" p14:dur="2000" advTm="106143"/>
    </mc:Choice>
    <mc:Fallback xmlns="">
      <p:transition spd="slow" advTm="10614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90792"/>
            <a:ext cx="9144000" cy="2192337"/>
          </a:xfrm>
        </p:spPr>
        <p:txBody>
          <a:bodyPr/>
          <a:lstStyle/>
          <a:p>
            <a:r>
              <a:rPr lang="en-US" dirty="0"/>
              <a:t>Pretty soon all science </a:t>
            </a:r>
            <a:br>
              <a:rPr lang="en-US" dirty="0"/>
            </a:br>
            <a:r>
              <a:rPr lang="en-US" dirty="0"/>
              <a:t>will be data science</a:t>
            </a:r>
          </a:p>
        </p:txBody>
      </p:sp>
      <p:sp>
        <p:nvSpPr>
          <p:cNvPr id="5" name="Rectangle 4">
            <a:extLst>
              <a:ext uri="{FF2B5EF4-FFF2-40B4-BE49-F238E27FC236}">
                <a16:creationId xmlns:a16="http://schemas.microsoft.com/office/drawing/2014/main" id="{5DD6F852-FAB5-41E1-887D-756129E0CF7C}"/>
              </a:ext>
            </a:extLst>
          </p:cNvPr>
          <p:cNvSpPr/>
          <p:nvPr/>
        </p:nvSpPr>
        <p:spPr>
          <a:xfrm>
            <a:off x="-281328" y="1151783"/>
            <a:ext cx="1691297" cy="47089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0" i="0" u="none" strike="noStrike" kern="1200" cap="none" spc="-3000" normalizeH="0" baseline="0" noProof="0" dirty="0">
                <a:ln>
                  <a:noFill/>
                </a:ln>
                <a:solidFill>
                  <a:srgbClr val="D8D9DA"/>
                </a:solidFill>
                <a:effectLst/>
                <a:uLnTx/>
                <a:uFillTx/>
                <a:latin typeface="Times New Roman" panose="02020603050405020304" pitchFamily="18" charset="0"/>
                <a:ea typeface="+mn-ea"/>
                <a:cs typeface="Times New Roman" panose="02020603050405020304" pitchFamily="18" charset="0"/>
              </a:rPr>
              <a:t>‘‘</a:t>
            </a:r>
          </a:p>
        </p:txBody>
      </p:sp>
      <p:pic>
        <p:nvPicPr>
          <p:cNvPr id="1026" name="Picture 2" descr="Image result for jean claude burgelman">
            <a:extLst>
              <a:ext uri="{FF2B5EF4-FFF2-40B4-BE49-F238E27FC236}">
                <a16:creationId xmlns:a16="http://schemas.microsoft.com/office/drawing/2014/main" id="{70B88698-7F11-4341-90ED-F8A83BABB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44" b="14896"/>
          <a:stretch/>
        </p:blipFill>
        <p:spPr bwMode="auto">
          <a:xfrm>
            <a:off x="8678231" y="2020330"/>
            <a:ext cx="2795022" cy="2833353"/>
          </a:xfrm>
          <a:prstGeom prst="ellipse">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90037D4-7D58-41AC-A21D-3599A3C423FE}"/>
              </a:ext>
            </a:extLst>
          </p:cNvPr>
          <p:cNvSpPr/>
          <p:nvPr/>
        </p:nvSpPr>
        <p:spPr>
          <a:xfrm>
            <a:off x="1409969" y="6177267"/>
            <a:ext cx="561115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4"/>
              </a:rPr>
              <a:t>https://research.un.org/c.php?g=961229&amp;p=6989510</a:t>
            </a:r>
            <a:endPar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3" name="Subtitle 12">
            <a:extLst>
              <a:ext uri="{FF2B5EF4-FFF2-40B4-BE49-F238E27FC236}">
                <a16:creationId xmlns:a16="http://schemas.microsoft.com/office/drawing/2014/main" id="{CD3A14E8-975C-4977-80ED-E76C21BCF9A4}"/>
              </a:ext>
            </a:extLst>
          </p:cNvPr>
          <p:cNvSpPr>
            <a:spLocks noGrp="1"/>
          </p:cNvSpPr>
          <p:nvPr>
            <p:ph type="subTitle" idx="1"/>
          </p:nvPr>
        </p:nvSpPr>
        <p:spPr>
          <a:xfrm>
            <a:off x="1524000" y="3703638"/>
            <a:ext cx="5261113" cy="1706562"/>
          </a:xfrm>
        </p:spPr>
        <p:txBody>
          <a:bodyPr>
            <a:normAutofit/>
          </a:bodyPr>
          <a:lstStyle/>
          <a:p>
            <a:r>
              <a:rPr lang="en-GB" dirty="0"/>
              <a:t>Jean-Claude Burgelman at the United Nations Open Science Conference, November 2019</a:t>
            </a:r>
          </a:p>
          <a:p>
            <a:endParaRPr lang="en-GB" dirty="0"/>
          </a:p>
        </p:txBody>
      </p:sp>
      <p:sp>
        <p:nvSpPr>
          <p:cNvPr id="2" name="Rectangle 1">
            <a:extLst>
              <a:ext uri="{FF2B5EF4-FFF2-40B4-BE49-F238E27FC236}">
                <a16:creationId xmlns:a16="http://schemas.microsoft.com/office/drawing/2014/main" id="{6D384A52-1BB6-4B16-8506-7CAF36D0508D}"/>
              </a:ext>
            </a:extLst>
          </p:cNvPr>
          <p:cNvSpPr/>
          <p:nvPr/>
        </p:nvSpPr>
        <p:spPr>
          <a:xfrm>
            <a:off x="1409969" y="6499409"/>
            <a:ext cx="459991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5"/>
              </a:rPr>
              <a:t>https://www.fosteropenscience.eu/resources</a:t>
            </a:r>
            <a:endPar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nvGrpSpPr>
          <p:cNvPr id="9" name="Group 8">
            <a:extLst>
              <a:ext uri="{FF2B5EF4-FFF2-40B4-BE49-F238E27FC236}">
                <a16:creationId xmlns:a16="http://schemas.microsoft.com/office/drawing/2014/main" id="{8E070E67-9B98-4195-85D6-0AFF6387A559}"/>
              </a:ext>
            </a:extLst>
          </p:cNvPr>
          <p:cNvGrpSpPr/>
          <p:nvPr/>
        </p:nvGrpSpPr>
        <p:grpSpPr>
          <a:xfrm>
            <a:off x="10668000" y="151878"/>
            <a:ext cx="1378859" cy="1584895"/>
            <a:chOff x="3230254" y="2690705"/>
            <a:chExt cx="1378859" cy="1584895"/>
          </a:xfrm>
        </p:grpSpPr>
        <p:sp>
          <p:nvSpPr>
            <p:cNvPr id="10" name="Hexagon 9">
              <a:extLst>
                <a:ext uri="{FF2B5EF4-FFF2-40B4-BE49-F238E27FC236}">
                  <a16:creationId xmlns:a16="http://schemas.microsoft.com/office/drawing/2014/main" id="{D940F951-1137-464D-91B7-F16BA0310B4E}"/>
                </a:ext>
              </a:extLst>
            </p:cNvPr>
            <p:cNvSpPr/>
            <p:nvPr/>
          </p:nvSpPr>
          <p:spPr>
            <a:xfrm rot="5400000">
              <a:off x="3127236" y="2793723"/>
              <a:ext cx="1584895" cy="1378859"/>
            </a:xfrm>
            <a:prstGeom prst="hexagon">
              <a:avLst>
                <a:gd name="adj" fmla="val 25000"/>
                <a:gd name="vf" fmla="val 115470"/>
              </a:avLst>
            </a:prstGeom>
            <a:solidFill>
              <a:schemeClr val="accent2"/>
            </a:solidFill>
            <a:ln w="5715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Hexagon 4">
              <a:extLst>
                <a:ext uri="{FF2B5EF4-FFF2-40B4-BE49-F238E27FC236}">
                  <a16:creationId xmlns:a16="http://schemas.microsoft.com/office/drawing/2014/main" id="{A8124A7B-0FFC-4295-ABC1-270F023B9A4C}"/>
                </a:ext>
              </a:extLst>
            </p:cNvPr>
            <p:cNvSpPr txBox="1"/>
            <p:nvPr/>
          </p:nvSpPr>
          <p:spPr>
            <a:xfrm>
              <a:off x="3445126" y="2937686"/>
              <a:ext cx="949115" cy="1090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Open </a:t>
              </a:r>
              <a:r>
                <a:rPr lang="en-GB" sz="1400" kern="1200" spc="-60" baseline="0" dirty="0"/>
                <a:t>Data</a:t>
              </a:r>
            </a:p>
          </p:txBody>
        </p:sp>
      </p:grpSp>
    </p:spTree>
    <p:extLst>
      <p:ext uri="{BB962C8B-B14F-4D97-AF65-F5344CB8AC3E}">
        <p14:creationId xmlns:p14="http://schemas.microsoft.com/office/powerpoint/2010/main" val="446615889"/>
      </p:ext>
    </p:extLst>
  </p:cSld>
  <p:clrMapOvr>
    <a:masterClrMapping/>
  </p:clrMapOvr>
  <mc:AlternateContent xmlns:mc="http://schemas.openxmlformats.org/markup-compatibility/2006" xmlns:p14="http://schemas.microsoft.com/office/powerpoint/2010/main">
    <mc:Choice Requires="p14">
      <p:transition spd="slow" p14:dur="2000" advTm="20464"/>
    </mc:Choice>
    <mc:Fallback xmlns="">
      <p:transition spd="slow" advTm="2046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875CB71-E008-419A-9AEC-CD3AF95E1AB5}"/>
              </a:ext>
            </a:extLst>
          </p:cNvPr>
          <p:cNvSpPr>
            <a:spLocks noGrp="1"/>
          </p:cNvSpPr>
          <p:nvPr>
            <p:ph type="subTitle" idx="1"/>
          </p:nvPr>
        </p:nvSpPr>
        <p:spPr>
          <a:xfrm>
            <a:off x="914400" y="1115568"/>
            <a:ext cx="10000343" cy="1917918"/>
          </a:xfrm>
        </p:spPr>
        <p:txBody>
          <a:bodyPr>
            <a:normAutofit fontScale="92500"/>
          </a:bodyPr>
          <a:lstStyle/>
          <a:p>
            <a:r>
              <a:rPr lang="en-GB" dirty="0"/>
              <a:t>Journals increasingly ask researchers for a “Data Availability Statement”</a:t>
            </a:r>
          </a:p>
        </p:txBody>
      </p:sp>
      <p:sp>
        <p:nvSpPr>
          <p:cNvPr id="7" name="Text Placeholder 6">
            <a:extLst>
              <a:ext uri="{FF2B5EF4-FFF2-40B4-BE49-F238E27FC236}">
                <a16:creationId xmlns:a16="http://schemas.microsoft.com/office/drawing/2014/main" id="{193B8151-CEA0-4005-A71F-A28FC6B4BA46}"/>
              </a:ext>
            </a:extLst>
          </p:cNvPr>
          <p:cNvSpPr>
            <a:spLocks noGrp="1"/>
          </p:cNvSpPr>
          <p:nvPr>
            <p:ph type="body" sz="quarter" idx="13"/>
          </p:nvPr>
        </p:nvSpPr>
        <p:spPr/>
        <p:txBody>
          <a:bodyPr/>
          <a:lstStyle/>
          <a:p>
            <a:r>
              <a:rPr lang="en-GB" dirty="0"/>
              <a:t>Open data at Wiley</a:t>
            </a:r>
          </a:p>
        </p:txBody>
      </p:sp>
      <p:sp>
        <p:nvSpPr>
          <p:cNvPr id="9" name="Rectangle 8">
            <a:extLst>
              <a:ext uri="{FF2B5EF4-FFF2-40B4-BE49-F238E27FC236}">
                <a16:creationId xmlns:a16="http://schemas.microsoft.com/office/drawing/2014/main" id="{661A32F4-FD7A-41B0-A5D1-93DD81B71775}"/>
              </a:ext>
            </a:extLst>
          </p:cNvPr>
          <p:cNvSpPr/>
          <p:nvPr/>
        </p:nvSpPr>
        <p:spPr>
          <a:xfrm>
            <a:off x="923544" y="6077634"/>
            <a:ext cx="909677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3"/>
              </a:rPr>
              <a:t>https://authorservices.wiley.com/author-resources/Journal-Authors/open-access/data-sharing-citation/data-sharing-policy.html</a:t>
            </a:r>
            <a:endPar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8" name="Graphic 17" descr="Right pointing backhand index">
            <a:extLst>
              <a:ext uri="{FF2B5EF4-FFF2-40B4-BE49-F238E27FC236}">
                <a16:creationId xmlns:a16="http://schemas.microsoft.com/office/drawing/2014/main" id="{A85B2B2F-4C66-4315-912A-BD5C544378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985" y="2875039"/>
            <a:ext cx="914400" cy="914400"/>
          </a:xfrm>
          <a:prstGeom prst="rect">
            <a:avLst/>
          </a:prstGeom>
        </p:spPr>
      </p:pic>
      <p:pic>
        <p:nvPicPr>
          <p:cNvPr id="10" name="Picture 4" descr="A screenshot of a cell phone&#10;&#10;Description generated with very high confidence">
            <a:extLst>
              <a:ext uri="{FF2B5EF4-FFF2-40B4-BE49-F238E27FC236}">
                <a16:creationId xmlns:a16="http://schemas.microsoft.com/office/drawing/2014/main" id="{58A71920-5E7C-4AD4-AB24-353A22AF2F84}"/>
              </a:ext>
            </a:extLst>
          </p:cNvPr>
          <p:cNvPicPr>
            <a:picLocks noChangeAspect="1"/>
          </p:cNvPicPr>
          <p:nvPr/>
        </p:nvPicPr>
        <p:blipFill rotWithShape="1">
          <a:blip r:embed="rId6"/>
          <a:srcRect t="31763"/>
          <a:stretch/>
        </p:blipFill>
        <p:spPr>
          <a:xfrm>
            <a:off x="2119469" y="2816981"/>
            <a:ext cx="8828002" cy="2951731"/>
          </a:xfrm>
          <a:prstGeom prst="rect">
            <a:avLst/>
          </a:prstGeom>
          <a:noFill/>
        </p:spPr>
      </p:pic>
    </p:spTree>
    <p:extLst>
      <p:ext uri="{BB962C8B-B14F-4D97-AF65-F5344CB8AC3E}">
        <p14:creationId xmlns:p14="http://schemas.microsoft.com/office/powerpoint/2010/main" val="497619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265DE277-F51C-4979-BFE7-3D75233A4CEA}"/>
              </a:ext>
            </a:extLst>
          </p:cNvPr>
          <p:cNvSpPr>
            <a:spLocks noGrp="1"/>
          </p:cNvSpPr>
          <p:nvPr>
            <p:ph type="subTitle" idx="1"/>
          </p:nvPr>
        </p:nvSpPr>
        <p:spPr>
          <a:xfrm>
            <a:off x="1523999" y="3604067"/>
            <a:ext cx="5975610" cy="1655762"/>
          </a:xfrm>
        </p:spPr>
        <p:txBody>
          <a:bodyPr>
            <a:normAutofit/>
          </a:bodyPr>
          <a:lstStyle/>
          <a:p>
            <a:r>
              <a:rPr lang="en-GB" dirty="0"/>
              <a:t>... accounting for both age and discipline</a:t>
            </a:r>
          </a:p>
        </p:txBody>
      </p:sp>
      <p:sp>
        <p:nvSpPr>
          <p:cNvPr id="6" name="Title 5">
            <a:extLst>
              <a:ext uri="{FF2B5EF4-FFF2-40B4-BE49-F238E27FC236}">
                <a16:creationId xmlns:a16="http://schemas.microsoft.com/office/drawing/2014/main" id="{EDD62F36-D60A-435C-B785-6988C87F6B9E}"/>
              </a:ext>
            </a:extLst>
          </p:cNvPr>
          <p:cNvSpPr>
            <a:spLocks noGrp="1"/>
          </p:cNvSpPr>
          <p:nvPr>
            <p:ph type="ctrTitle"/>
          </p:nvPr>
        </p:nvSpPr>
        <p:spPr>
          <a:xfrm>
            <a:off x="1524001" y="368301"/>
            <a:ext cx="7642578" cy="2946400"/>
          </a:xfrm>
        </p:spPr>
        <p:txBody>
          <a:bodyPr>
            <a:normAutofit/>
          </a:bodyPr>
          <a:lstStyle/>
          <a:p>
            <a:r>
              <a:rPr lang="en-GB" dirty="0"/>
              <a:t>Papers freely available obtain 18% more citations…</a:t>
            </a:r>
          </a:p>
        </p:txBody>
      </p:sp>
      <p:sp>
        <p:nvSpPr>
          <p:cNvPr id="8" name="Rectangle 7">
            <a:extLst>
              <a:ext uri="{FF2B5EF4-FFF2-40B4-BE49-F238E27FC236}">
                <a16:creationId xmlns:a16="http://schemas.microsoft.com/office/drawing/2014/main" id="{5DBE110A-661F-458A-BEC9-BDBE6F999256}"/>
              </a:ext>
            </a:extLst>
          </p:cNvPr>
          <p:cNvSpPr/>
          <p:nvPr/>
        </p:nvSpPr>
        <p:spPr>
          <a:xfrm>
            <a:off x="-281328" y="1151783"/>
            <a:ext cx="1691297" cy="47089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0" i="0" u="none" strike="noStrike" kern="1200" cap="none" spc="-3000" normalizeH="0" baseline="0" noProof="0" dirty="0">
                <a:ln>
                  <a:noFill/>
                </a:ln>
                <a:solidFill>
                  <a:srgbClr val="D8D9DA"/>
                </a:solidFill>
                <a:effectLst/>
                <a:uLnTx/>
                <a:uFillTx/>
                <a:latin typeface="Times New Roman" panose="02020603050405020304" pitchFamily="18" charset="0"/>
                <a:ea typeface="+mn-ea"/>
                <a:cs typeface="Times New Roman" panose="02020603050405020304" pitchFamily="18" charset="0"/>
              </a:rPr>
              <a:t>‘‘</a:t>
            </a:r>
          </a:p>
        </p:txBody>
      </p:sp>
      <p:pic>
        <p:nvPicPr>
          <p:cNvPr id="3076" name="Picture 4" descr="Image result for heather piwowar">
            <a:extLst>
              <a:ext uri="{FF2B5EF4-FFF2-40B4-BE49-F238E27FC236}">
                <a16:creationId xmlns:a16="http://schemas.microsoft.com/office/drawing/2014/main" id="{BC8FEF25-F977-4C78-ADAA-48677872DA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t="26158" r="1853"/>
          <a:stretch/>
        </p:blipFill>
        <p:spPr bwMode="auto">
          <a:xfrm>
            <a:off x="8817104" y="1964990"/>
            <a:ext cx="2937164" cy="2946400"/>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635863F-AE72-46C6-92A3-C8C9AA143B71}"/>
              </a:ext>
            </a:extLst>
          </p:cNvPr>
          <p:cNvSpPr/>
          <p:nvPr/>
        </p:nvSpPr>
        <p:spPr>
          <a:xfrm>
            <a:off x="1409969" y="6305033"/>
            <a:ext cx="59756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4"/>
              </a:rPr>
              <a:t>https://www.ncbi.nlm.nih.gov/pmc/articles/PMC5815332/</a:t>
            </a:r>
            <a:endPar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9" name="Rectangle 8">
            <a:extLst>
              <a:ext uri="{FF2B5EF4-FFF2-40B4-BE49-F238E27FC236}">
                <a16:creationId xmlns:a16="http://schemas.microsoft.com/office/drawing/2014/main" id="{0BAC4B16-2C1D-4626-8476-5FC6870053E8}"/>
              </a:ext>
            </a:extLst>
          </p:cNvPr>
          <p:cNvSpPr/>
          <p:nvPr/>
        </p:nvSpPr>
        <p:spPr>
          <a:xfrm>
            <a:off x="1409969" y="5134438"/>
            <a:ext cx="746309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Heather Piwowar is a researcher in research data availability and reuse, and cofounder of </a:t>
            </a:r>
            <a:r>
              <a:rPr kumimoji="0" lang="en-GB" sz="1800" b="0" i="0" u="none" strike="noStrike" kern="1200" cap="none" spc="0" normalizeH="0" baseline="0" noProof="0" dirty="0" err="1">
                <a:ln>
                  <a:noFill/>
                </a:ln>
                <a:solidFill>
                  <a:srgbClr val="000000"/>
                </a:solidFill>
                <a:effectLst/>
                <a:uLnTx/>
                <a:uFillTx/>
                <a:latin typeface="Franklin Gothic Book" panose="020B0503020102020204"/>
                <a:ea typeface="+mn-ea"/>
                <a:cs typeface="+mn-cs"/>
              </a:rPr>
              <a:t>Impactstory</a:t>
            </a:r>
            <a:r>
              <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GB" sz="1800" b="0" i="0" u="none" strike="noStrike" kern="1200" cap="none" spc="0" normalizeH="0" baseline="0" noProof="0" dirty="0" err="1">
                <a:ln>
                  <a:noFill/>
                </a:ln>
                <a:solidFill>
                  <a:srgbClr val="000000"/>
                </a:solidFill>
                <a:effectLst/>
                <a:uLnTx/>
                <a:uFillTx/>
                <a:latin typeface="Franklin Gothic Book" panose="020B0503020102020204"/>
                <a:ea typeface="+mn-ea"/>
                <a:cs typeface="+mn-cs"/>
              </a:rPr>
              <a:t>researchremix</a:t>
            </a:r>
            <a:r>
              <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p>
        </p:txBody>
      </p:sp>
      <p:sp>
        <p:nvSpPr>
          <p:cNvPr id="10" name="Subtitle 6">
            <a:extLst>
              <a:ext uri="{FF2B5EF4-FFF2-40B4-BE49-F238E27FC236}">
                <a16:creationId xmlns:a16="http://schemas.microsoft.com/office/drawing/2014/main" id="{690A5673-5035-49B5-9794-8AAC3B776B1B}"/>
              </a:ext>
            </a:extLst>
          </p:cNvPr>
          <p:cNvSpPr txBox="1">
            <a:spLocks/>
          </p:cNvSpPr>
          <p:nvPr/>
        </p:nvSpPr>
        <p:spPr>
          <a:xfrm>
            <a:off x="1523999" y="4063139"/>
            <a:ext cx="7235035" cy="1196689"/>
          </a:xfrm>
          <a:prstGeom prst="rect">
            <a:avLst/>
          </a:prstGeom>
        </p:spPr>
        <p:txBody>
          <a:bodyPr lIns="0">
            <a:normAutofit/>
          </a:bodyPr>
          <a:lstStyle>
            <a:lvl1pPr marL="0" indent="0" algn="l" defTabSz="914400" rtl="0" eaLnBrk="1" latinLnBrk="0" hangingPunct="1">
              <a:lnSpc>
                <a:spcPct val="90000"/>
              </a:lnSpc>
              <a:spcBef>
                <a:spcPts val="1000"/>
              </a:spcBef>
              <a:buFont typeface="Arial"/>
              <a:buNone/>
              <a:defRPr sz="2400" b="0" i="0" kern="1200" baseline="0">
                <a:solidFill>
                  <a:schemeClr val="tx2"/>
                </a:solidFill>
                <a:latin typeface="Open Sans" charset="0"/>
                <a:ea typeface="Open Sans" charset="0"/>
                <a:cs typeface="Open Sans"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400" b="0" i="0" u="none" strike="noStrike" kern="1200" cap="none" spc="0" normalizeH="0" baseline="0" noProof="0" dirty="0">
                <a:ln>
                  <a:noFill/>
                </a:ln>
                <a:solidFill>
                  <a:srgbClr val="414146"/>
                </a:solidFill>
                <a:effectLst/>
                <a:uLnTx/>
                <a:uFillTx/>
                <a:latin typeface="Open Sans" charset="0"/>
                <a:ea typeface="Open Sans" charset="0"/>
                <a:cs typeface="Open Sans" charset="0"/>
              </a:rPr>
              <a:t>From analysis of three samples of 100,000 journal articles</a:t>
            </a:r>
          </a:p>
        </p:txBody>
      </p:sp>
      <p:grpSp>
        <p:nvGrpSpPr>
          <p:cNvPr id="11" name="Group 10">
            <a:extLst>
              <a:ext uri="{FF2B5EF4-FFF2-40B4-BE49-F238E27FC236}">
                <a16:creationId xmlns:a16="http://schemas.microsoft.com/office/drawing/2014/main" id="{2FFED96F-2A1F-428B-BFD2-0636A36BF8BB}"/>
              </a:ext>
            </a:extLst>
          </p:cNvPr>
          <p:cNvGrpSpPr/>
          <p:nvPr/>
        </p:nvGrpSpPr>
        <p:grpSpPr>
          <a:xfrm>
            <a:off x="10649711" y="120471"/>
            <a:ext cx="1378859" cy="1584895"/>
            <a:chOff x="2494205" y="1364924"/>
            <a:chExt cx="1378859" cy="1584895"/>
          </a:xfrm>
        </p:grpSpPr>
        <p:sp>
          <p:nvSpPr>
            <p:cNvPr id="12" name="Hexagon 11">
              <a:extLst>
                <a:ext uri="{FF2B5EF4-FFF2-40B4-BE49-F238E27FC236}">
                  <a16:creationId xmlns:a16="http://schemas.microsoft.com/office/drawing/2014/main" id="{00768A27-7C31-4A4D-8696-B833CDAF6E91}"/>
                </a:ext>
              </a:extLst>
            </p:cNvPr>
            <p:cNvSpPr/>
            <p:nvPr/>
          </p:nvSpPr>
          <p:spPr>
            <a:xfrm rot="5400000">
              <a:off x="2391187" y="1467942"/>
              <a:ext cx="1584895" cy="1378859"/>
            </a:xfrm>
            <a:prstGeom prst="hexagon">
              <a:avLst>
                <a:gd name="adj" fmla="val 25000"/>
                <a:gd name="vf" fmla="val 115470"/>
              </a:avLst>
            </a:prstGeom>
            <a:solidFill>
              <a:schemeClr val="accent2"/>
            </a:solidFill>
            <a:ln w="5715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Hexagon 4">
              <a:extLst>
                <a:ext uri="{FF2B5EF4-FFF2-40B4-BE49-F238E27FC236}">
                  <a16:creationId xmlns:a16="http://schemas.microsoft.com/office/drawing/2014/main" id="{A45E2831-38BA-41A5-B4EF-ADC77ED40344}"/>
                </a:ext>
              </a:extLst>
            </p:cNvPr>
            <p:cNvSpPr txBox="1"/>
            <p:nvPr/>
          </p:nvSpPr>
          <p:spPr>
            <a:xfrm>
              <a:off x="2709077" y="1611905"/>
              <a:ext cx="949115" cy="1090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Open Access</a:t>
              </a:r>
            </a:p>
          </p:txBody>
        </p:sp>
      </p:grpSp>
    </p:spTree>
    <p:extLst>
      <p:ext uri="{BB962C8B-B14F-4D97-AF65-F5344CB8AC3E}">
        <p14:creationId xmlns:p14="http://schemas.microsoft.com/office/powerpoint/2010/main" val="2341848817"/>
      </p:ext>
    </p:extLst>
  </p:cSld>
  <p:clrMapOvr>
    <a:masterClrMapping/>
  </p:clrMapOvr>
  <mc:AlternateContent xmlns:mc="http://schemas.openxmlformats.org/markup-compatibility/2006" xmlns:p14="http://schemas.microsoft.com/office/powerpoint/2010/main">
    <mc:Choice Requires="p14">
      <p:transition spd="slow" p14:dur="2000" advTm="33947"/>
    </mc:Choice>
    <mc:Fallback xmlns="">
      <p:transition spd="slow" advTm="3394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DFD7031-585C-497B-9577-2BFC327568AC}"/>
              </a:ext>
            </a:extLst>
          </p:cNvPr>
          <p:cNvSpPr>
            <a:spLocks noGrp="1"/>
          </p:cNvSpPr>
          <p:nvPr>
            <p:ph type="subTitle" idx="1"/>
          </p:nvPr>
        </p:nvSpPr>
        <p:spPr>
          <a:xfrm>
            <a:off x="1524000" y="3703638"/>
            <a:ext cx="5858435" cy="1655762"/>
          </a:xfrm>
        </p:spPr>
        <p:txBody>
          <a:bodyPr/>
          <a:lstStyle/>
          <a:p>
            <a:r>
              <a:rPr lang="en-GB" dirty="0"/>
              <a:t>So that authors can call on funds made available by their funders to pay article publication charges, or APCs</a:t>
            </a:r>
          </a:p>
        </p:txBody>
      </p:sp>
      <p:sp>
        <p:nvSpPr>
          <p:cNvPr id="3" name="Title 2">
            <a:extLst>
              <a:ext uri="{FF2B5EF4-FFF2-40B4-BE49-F238E27FC236}">
                <a16:creationId xmlns:a16="http://schemas.microsoft.com/office/drawing/2014/main" id="{0D304943-C5A6-49B3-A92A-E810567CF19F}"/>
              </a:ext>
            </a:extLst>
          </p:cNvPr>
          <p:cNvSpPr>
            <a:spLocks noGrp="1"/>
          </p:cNvSpPr>
          <p:nvPr>
            <p:ph type="ctrTitle"/>
          </p:nvPr>
        </p:nvSpPr>
        <p:spPr/>
        <p:txBody>
          <a:bodyPr/>
          <a:lstStyle/>
          <a:p>
            <a:r>
              <a:rPr lang="en-GB" dirty="0"/>
              <a:t>Publishers like Wiley support open access choices</a:t>
            </a:r>
          </a:p>
        </p:txBody>
      </p:sp>
      <p:sp>
        <p:nvSpPr>
          <p:cNvPr id="4" name="Text Placeholder 2">
            <a:extLst>
              <a:ext uri="{FF2B5EF4-FFF2-40B4-BE49-F238E27FC236}">
                <a16:creationId xmlns:a16="http://schemas.microsoft.com/office/drawing/2014/main" id="{18F015E1-2447-4A8A-B4DB-6DAFF339D193}"/>
              </a:ext>
            </a:extLst>
          </p:cNvPr>
          <p:cNvSpPr txBox="1">
            <a:spLocks/>
          </p:cNvSpPr>
          <p:nvPr/>
        </p:nvSpPr>
        <p:spPr>
          <a:xfrm>
            <a:off x="922166" y="457200"/>
            <a:ext cx="9756648" cy="338328"/>
          </a:xfrm>
          <a:prstGeom prst="rect">
            <a:avLst/>
          </a:prstGeom>
        </p:spPr>
        <p:txBody>
          <a:bodyPr lIns="182880" rIns="182880" anchor="ctr" anchorCtr="0"/>
          <a:lstStyle>
            <a:lvl1pPr marL="0" indent="0" algn="l" defTabSz="914400" rtl="0" eaLnBrk="1" latinLnBrk="0" hangingPunct="1">
              <a:lnSpc>
                <a:spcPct val="90000"/>
              </a:lnSpc>
              <a:spcBef>
                <a:spcPts val="1000"/>
              </a:spcBef>
              <a:buFont typeface="Arial"/>
              <a:buNone/>
              <a:defRPr sz="1600" b="0" i="0" kern="1200" baseline="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fontAlgn="auto">
              <a:lnSpc>
                <a:spcPct val="80000"/>
              </a:lnSpc>
              <a:spcAft>
                <a:spcPts val="0"/>
              </a:spcAft>
              <a:buClrTx/>
              <a:buSzTx/>
              <a:tabLst/>
              <a:defRPr/>
            </a:pPr>
            <a:r>
              <a:rPr lang="en-GB" sz="2400" dirty="0">
                <a:solidFill>
                  <a:srgbClr val="414246"/>
                </a:solidFill>
                <a:latin typeface="Open Sans Regular" charset="0"/>
              </a:rPr>
              <a:t>OA at Wiley</a:t>
            </a:r>
          </a:p>
        </p:txBody>
      </p:sp>
      <p:cxnSp>
        <p:nvCxnSpPr>
          <p:cNvPr id="5" name="Straight Connector 4">
            <a:extLst>
              <a:ext uri="{FF2B5EF4-FFF2-40B4-BE49-F238E27FC236}">
                <a16:creationId xmlns:a16="http://schemas.microsoft.com/office/drawing/2014/main" id="{D9B81258-200C-4CF2-B169-11A65F71DA42}"/>
              </a:ext>
            </a:extLst>
          </p:cNvPr>
          <p:cNvCxnSpPr/>
          <p:nvPr/>
        </p:nvCxnSpPr>
        <p:spPr>
          <a:xfrm>
            <a:off x="914400" y="482600"/>
            <a:ext cx="0" cy="274320"/>
          </a:xfrm>
          <a:prstGeom prst="line">
            <a:avLst/>
          </a:prstGeom>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90B3162-F919-488C-A6C0-5C080EF0A034}"/>
              </a:ext>
            </a:extLst>
          </p:cNvPr>
          <p:cNvSpPr/>
          <p:nvPr/>
        </p:nvSpPr>
        <p:spPr>
          <a:xfrm>
            <a:off x="342899" y="6375400"/>
            <a:ext cx="10617199" cy="369332"/>
          </a:xfrm>
          <a:prstGeom prst="rect">
            <a:avLst/>
          </a:prstGeom>
        </p:spPr>
        <p:txBody>
          <a:bodyPr wrap="square">
            <a:spAutoFit/>
          </a:bodyPr>
          <a:lstStyle/>
          <a:p>
            <a:pPr lvl="0">
              <a:defRPr/>
            </a:pPr>
            <a:r>
              <a:rPr lang="en-GB" u="sng" dirty="0">
                <a:solidFill>
                  <a:schemeClr val="accent2"/>
                </a:solidFill>
                <a:latin typeface="Calibri" panose="020F0502020204030204" pitchFamily="34" charset="0"/>
                <a:ea typeface="Calibri" panose="020F0502020204030204" pitchFamily="34" charset="0"/>
              </a:rPr>
              <a:t>https://authorservices.wiley.com/open-research/open-access/index.html</a:t>
            </a:r>
            <a:endParaRPr lang="en-GB" dirty="0">
              <a:solidFill>
                <a:schemeClr val="accent2"/>
              </a:solidFill>
            </a:endParaRPr>
          </a:p>
        </p:txBody>
      </p:sp>
    </p:spTree>
    <p:extLst>
      <p:ext uri="{BB962C8B-B14F-4D97-AF65-F5344CB8AC3E}">
        <p14:creationId xmlns:p14="http://schemas.microsoft.com/office/powerpoint/2010/main" val="2808829118"/>
      </p:ext>
    </p:extLst>
  </p:cSld>
  <p:clrMapOvr>
    <a:masterClrMapping/>
  </p:clrMapOvr>
  <mc:AlternateContent xmlns:mc="http://schemas.openxmlformats.org/markup-compatibility/2006" xmlns:p14="http://schemas.microsoft.com/office/powerpoint/2010/main">
    <mc:Choice Requires="p14">
      <p:transition spd="slow" p14:dur="2000" advTm="15816"/>
    </mc:Choice>
    <mc:Fallback xmlns="">
      <p:transition spd="slow" advTm="1581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6B7CF25-116F-486A-B8A7-1CCEC4D1C846}"/>
              </a:ext>
            </a:extLst>
          </p:cNvPr>
          <p:cNvSpPr>
            <a:spLocks noGrp="1"/>
          </p:cNvSpPr>
          <p:nvPr>
            <p:ph type="subTitle" idx="1"/>
          </p:nvPr>
        </p:nvSpPr>
        <p:spPr/>
        <p:txBody>
          <a:bodyPr>
            <a:normAutofit/>
          </a:bodyPr>
          <a:lstStyle/>
          <a:p>
            <a:endParaRPr lang="en-GB" dirty="0"/>
          </a:p>
        </p:txBody>
      </p:sp>
      <p:sp>
        <p:nvSpPr>
          <p:cNvPr id="5" name="Title 4">
            <a:extLst>
              <a:ext uri="{FF2B5EF4-FFF2-40B4-BE49-F238E27FC236}">
                <a16:creationId xmlns:a16="http://schemas.microsoft.com/office/drawing/2014/main" id="{CED8C62C-501A-46FF-986F-C1E9386C256A}"/>
              </a:ext>
            </a:extLst>
          </p:cNvPr>
          <p:cNvSpPr>
            <a:spLocks noGrp="1"/>
          </p:cNvSpPr>
          <p:nvPr>
            <p:ph type="ctrTitle"/>
          </p:nvPr>
        </p:nvSpPr>
        <p:spPr/>
        <p:txBody>
          <a:bodyPr/>
          <a:lstStyle/>
          <a:p>
            <a:r>
              <a:rPr lang="en-GB" dirty="0"/>
              <a:t>In summary</a:t>
            </a:r>
          </a:p>
        </p:txBody>
      </p:sp>
    </p:spTree>
    <p:extLst>
      <p:ext uri="{BB962C8B-B14F-4D97-AF65-F5344CB8AC3E}">
        <p14:creationId xmlns:p14="http://schemas.microsoft.com/office/powerpoint/2010/main" val="142693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B20FD6-9C43-42FE-8302-4EFF5824A002}"/>
              </a:ext>
            </a:extLst>
          </p:cNvPr>
          <p:cNvSpPr>
            <a:spLocks noGrp="1"/>
          </p:cNvSpPr>
          <p:nvPr>
            <p:ph type="body" sz="quarter" idx="13"/>
          </p:nvPr>
        </p:nvSpPr>
        <p:spPr>
          <a:xfrm>
            <a:off x="923544" y="457199"/>
            <a:ext cx="3940556" cy="548379"/>
          </a:xfrm>
          <a:solidFill>
            <a:schemeClr val="bg1"/>
          </a:solidFill>
        </p:spPr>
        <p:txBody>
          <a:bodyPr/>
          <a:lstStyle/>
          <a:p>
            <a:r>
              <a:rPr lang="en-GB" dirty="0"/>
              <a:t> </a:t>
            </a:r>
          </a:p>
        </p:txBody>
      </p:sp>
      <p:sp>
        <p:nvSpPr>
          <p:cNvPr id="10" name="Subtitle 9">
            <a:extLst>
              <a:ext uri="{FF2B5EF4-FFF2-40B4-BE49-F238E27FC236}">
                <a16:creationId xmlns:a16="http://schemas.microsoft.com/office/drawing/2014/main" id="{0B62073D-2577-4ED3-8209-14B696639589}"/>
              </a:ext>
            </a:extLst>
          </p:cNvPr>
          <p:cNvSpPr>
            <a:spLocks noGrp="1"/>
          </p:cNvSpPr>
          <p:nvPr>
            <p:ph type="subTitle" idx="1"/>
          </p:nvPr>
        </p:nvSpPr>
        <p:spPr>
          <a:xfrm>
            <a:off x="445641" y="457199"/>
            <a:ext cx="4418459" cy="5943600"/>
          </a:xfrm>
        </p:spPr>
        <p:txBody>
          <a:bodyPr>
            <a:normAutofit fontScale="92500"/>
          </a:bodyPr>
          <a:lstStyle/>
          <a:p>
            <a:r>
              <a:rPr lang="en-GB" dirty="0"/>
              <a:t>Newer practices put greater openness and clarity, and enhanced integrity, within easy reach</a:t>
            </a:r>
          </a:p>
        </p:txBody>
      </p:sp>
      <p:grpSp>
        <p:nvGrpSpPr>
          <p:cNvPr id="17" name="Group 16">
            <a:extLst>
              <a:ext uri="{FF2B5EF4-FFF2-40B4-BE49-F238E27FC236}">
                <a16:creationId xmlns:a16="http://schemas.microsoft.com/office/drawing/2014/main" id="{8B521F02-8FC2-4F01-960A-4E46EE6CBE50}"/>
              </a:ext>
            </a:extLst>
          </p:cNvPr>
          <p:cNvGrpSpPr/>
          <p:nvPr/>
        </p:nvGrpSpPr>
        <p:grpSpPr>
          <a:xfrm>
            <a:off x="5139327" y="585447"/>
            <a:ext cx="7179400" cy="5264798"/>
            <a:chOff x="5139327" y="1005579"/>
            <a:chExt cx="7179400" cy="5264798"/>
          </a:xfrm>
        </p:grpSpPr>
        <p:pic>
          <p:nvPicPr>
            <p:cNvPr id="16" name="Picture 15">
              <a:extLst>
                <a:ext uri="{FF2B5EF4-FFF2-40B4-BE49-F238E27FC236}">
                  <a16:creationId xmlns:a16="http://schemas.microsoft.com/office/drawing/2014/main" id="{B1A045A7-3D45-44DE-966A-26AE02DA472D}"/>
                </a:ext>
              </a:extLst>
            </p:cNvPr>
            <p:cNvPicPr>
              <a:picLocks noChangeAspect="1"/>
            </p:cNvPicPr>
            <p:nvPr/>
          </p:nvPicPr>
          <p:blipFill>
            <a:blip r:embed="rId3"/>
            <a:stretch>
              <a:fillRect/>
            </a:stretch>
          </p:blipFill>
          <p:spPr>
            <a:xfrm>
              <a:off x="5437096" y="1005579"/>
              <a:ext cx="6309263" cy="407326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351699E-A23E-4467-A6DC-2FED10929E90}"/>
                    </a:ext>
                  </a:extLst>
                </p14:cNvPr>
                <p14:cNvContentPartPr/>
                <p14:nvPr/>
              </p14:nvContentPartPr>
              <p14:xfrm>
                <a:off x="5139327" y="3187073"/>
                <a:ext cx="6904800" cy="2253960"/>
              </p14:xfrm>
            </p:contentPart>
          </mc:Choice>
          <mc:Fallback xmlns="">
            <p:pic>
              <p:nvPicPr>
                <p:cNvPr id="7" name="Ink 6">
                  <a:extLst>
                    <a:ext uri="{FF2B5EF4-FFF2-40B4-BE49-F238E27FC236}">
                      <a16:creationId xmlns:a16="http://schemas.microsoft.com/office/drawing/2014/main" id="{D351699E-A23E-4467-A6DC-2FED10929E90}"/>
                    </a:ext>
                  </a:extLst>
                </p:cNvPr>
                <p:cNvPicPr/>
                <p:nvPr/>
              </p:nvPicPr>
              <p:blipFill>
                <a:blip r:embed="rId5"/>
                <a:stretch>
                  <a:fillRect/>
                </a:stretch>
              </p:blipFill>
              <p:spPr>
                <a:xfrm>
                  <a:off x="5103327" y="3151073"/>
                  <a:ext cx="6976440" cy="2325600"/>
                </a:xfrm>
                <a:prstGeom prst="rect">
                  <a:avLst/>
                </a:prstGeom>
              </p:spPr>
            </p:pic>
          </mc:Fallback>
        </mc:AlternateContent>
        <p:sp>
          <p:nvSpPr>
            <p:cNvPr id="8" name="Rectangle 7">
              <a:extLst>
                <a:ext uri="{FF2B5EF4-FFF2-40B4-BE49-F238E27FC236}">
                  <a16:creationId xmlns:a16="http://schemas.microsoft.com/office/drawing/2014/main" id="{168810C5-B5B5-4ADF-8EE5-50E6EED537BE}"/>
                </a:ext>
              </a:extLst>
            </p:cNvPr>
            <p:cNvSpPr/>
            <p:nvPr/>
          </p:nvSpPr>
          <p:spPr>
            <a:xfrm>
              <a:off x="5335123" y="5310228"/>
              <a:ext cx="6096000" cy="261610"/>
            </a:xfrm>
            <a:prstGeom prst="rect">
              <a:avLst/>
            </a:prstGeom>
          </p:spPr>
          <p:txBody>
            <a:bodyPr>
              <a:spAutoFit/>
            </a:bodyPr>
            <a:lstStyle/>
            <a:p>
              <a:r>
                <a:rPr lang="en-GB" sz="1100" dirty="0"/>
                <a:t>Nature 586, 358-360 (2020) https://doi.org/10.1038/d41586-020-02847-8</a:t>
              </a:r>
            </a:p>
          </p:txBody>
        </p:sp>
        <p:pic>
          <p:nvPicPr>
            <p:cNvPr id="9" name="Picture 8">
              <a:extLst>
                <a:ext uri="{FF2B5EF4-FFF2-40B4-BE49-F238E27FC236}">
                  <a16:creationId xmlns:a16="http://schemas.microsoft.com/office/drawing/2014/main" id="{73932540-CBF3-4BA3-B04E-A17D20079C3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375316" y="5667218"/>
              <a:ext cx="6943411" cy="603159"/>
            </a:xfrm>
            <a:prstGeom prst="rect">
              <a:avLst/>
            </a:prstGeom>
          </p:spPr>
        </p:pic>
      </p:grpSp>
      <p:sp>
        <p:nvSpPr>
          <p:cNvPr id="12" name="TextBox 11">
            <a:extLst>
              <a:ext uri="{FF2B5EF4-FFF2-40B4-BE49-F238E27FC236}">
                <a16:creationId xmlns:a16="http://schemas.microsoft.com/office/drawing/2014/main" id="{BDBD53B5-0278-4258-8DA7-0372DA5DFC18}"/>
              </a:ext>
            </a:extLst>
          </p:cNvPr>
          <p:cNvSpPr txBox="1"/>
          <p:nvPr/>
        </p:nvSpPr>
        <p:spPr>
          <a:xfrm>
            <a:off x="5379431" y="359262"/>
            <a:ext cx="718466" cy="261610"/>
          </a:xfrm>
          <a:prstGeom prst="rect">
            <a:avLst/>
          </a:prstGeom>
          <a:noFill/>
        </p:spPr>
        <p:txBody>
          <a:bodyPr wrap="none" rtlCol="0">
            <a:spAutoFit/>
          </a:bodyPr>
          <a:lstStyle/>
          <a:p>
            <a:r>
              <a:rPr lang="en-GB" sz="1100" dirty="0"/>
              <a:t>SOPs4RI</a:t>
            </a:r>
          </a:p>
        </p:txBody>
      </p:sp>
    </p:spTree>
    <p:extLst>
      <p:ext uri="{BB962C8B-B14F-4D97-AF65-F5344CB8AC3E}">
        <p14:creationId xmlns:p14="http://schemas.microsoft.com/office/powerpoint/2010/main" val="3339350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335314"/>
            <a:ext cx="5539410" cy="2423886"/>
          </a:xfrm>
        </p:spPr>
        <p:txBody>
          <a:bodyPr>
            <a:normAutofit/>
          </a:bodyPr>
          <a:lstStyle/>
          <a:p>
            <a:r>
              <a:rPr lang="en-US" sz="6500" dirty="0"/>
              <a:t>Thank you</a:t>
            </a:r>
          </a:p>
        </p:txBody>
      </p:sp>
      <p:sp>
        <p:nvSpPr>
          <p:cNvPr id="5" name="Text Placeholder 4"/>
          <p:cNvSpPr>
            <a:spLocks noGrp="1"/>
          </p:cNvSpPr>
          <p:nvPr>
            <p:ph type="body" sz="quarter" idx="13"/>
          </p:nvPr>
        </p:nvSpPr>
        <p:spPr/>
        <p:txBody>
          <a:bodyPr/>
          <a:lstStyle/>
          <a:p>
            <a:r>
              <a:rPr lang="en-US" dirty="0"/>
              <a:t>Chris Graf, Director, Research Integrity, Wiley</a:t>
            </a:r>
          </a:p>
          <a:p>
            <a:r>
              <a:rPr lang="en-US" dirty="0"/>
              <a:t>cgraf@wiley.com</a:t>
            </a:r>
          </a:p>
          <a:p>
            <a:r>
              <a:rPr lang="en-US" dirty="0"/>
              <a:t>@</a:t>
            </a:r>
            <a:r>
              <a:rPr lang="en-US" dirty="0" err="1"/>
              <a:t>chrisgrafpub</a:t>
            </a:r>
            <a:endParaRPr lang="en-US" dirty="0"/>
          </a:p>
          <a:p>
            <a:endParaRPr lang="en-US" dirty="0"/>
          </a:p>
          <a:p>
            <a:r>
              <a:rPr lang="en-US" dirty="0"/>
              <a:t>Thanks to Elizabeth Moylan for work on this presentation</a:t>
            </a:r>
          </a:p>
          <a:p>
            <a:r>
              <a:rPr lang="en-US" dirty="0"/>
              <a:t>@</a:t>
            </a:r>
            <a:r>
              <a:rPr lang="en-US" dirty="0" err="1"/>
              <a:t>latwec</a:t>
            </a:r>
            <a:endParaRPr lang="en-US" dirty="0"/>
          </a:p>
        </p:txBody>
      </p:sp>
    </p:spTree>
    <p:extLst>
      <p:ext uri="{BB962C8B-B14F-4D97-AF65-F5344CB8AC3E}">
        <p14:creationId xmlns:p14="http://schemas.microsoft.com/office/powerpoint/2010/main" val="3227816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84A15CF-B3D3-4233-AC8D-C2AA288E8022}"/>
              </a:ext>
            </a:extLst>
          </p:cNvPr>
          <p:cNvSpPr>
            <a:spLocks noGrp="1"/>
          </p:cNvSpPr>
          <p:nvPr>
            <p:ph type="subTitle" idx="1"/>
          </p:nvPr>
        </p:nvSpPr>
        <p:spPr>
          <a:xfrm>
            <a:off x="1524000" y="4071938"/>
            <a:ext cx="7224584" cy="1655762"/>
          </a:xfrm>
        </p:spPr>
        <p:txBody>
          <a:bodyPr/>
          <a:lstStyle/>
          <a:p>
            <a:r>
              <a:rPr lang="en-GB" dirty="0"/>
              <a:t>… and many researchers will assume you’re talking about misconduct. </a:t>
            </a:r>
          </a:p>
          <a:p>
            <a:endParaRPr lang="en-GB" dirty="0"/>
          </a:p>
        </p:txBody>
      </p:sp>
      <p:sp>
        <p:nvSpPr>
          <p:cNvPr id="13" name="Rectangle 12">
            <a:extLst>
              <a:ext uri="{FF2B5EF4-FFF2-40B4-BE49-F238E27FC236}">
                <a16:creationId xmlns:a16="http://schemas.microsoft.com/office/drawing/2014/main" id="{E533B0EC-B9E6-4281-BBF1-986990A44997}"/>
              </a:ext>
            </a:extLst>
          </p:cNvPr>
          <p:cNvSpPr/>
          <p:nvPr/>
        </p:nvSpPr>
        <p:spPr>
          <a:xfrm>
            <a:off x="-167297" y="1138009"/>
            <a:ext cx="1691297" cy="47089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0" i="0" u="none" strike="noStrike" kern="1200" cap="none" spc="-3000" normalizeH="0" baseline="0" noProof="0" dirty="0">
                <a:ln>
                  <a:noFill/>
                </a:ln>
                <a:solidFill>
                  <a:srgbClr val="D8D9DA"/>
                </a:solidFill>
                <a:effectLst/>
                <a:uLnTx/>
                <a:uFillTx/>
                <a:latin typeface="Times New Roman" panose="02020603050405020304" pitchFamily="18" charset="0"/>
                <a:ea typeface="+mn-ea"/>
                <a:cs typeface="Times New Roman" panose="02020603050405020304" pitchFamily="18" charset="0"/>
              </a:rPr>
              <a:t>‘‘</a:t>
            </a:r>
          </a:p>
        </p:txBody>
      </p:sp>
      <p:sp>
        <p:nvSpPr>
          <p:cNvPr id="9" name="Rectangle 8">
            <a:extLst>
              <a:ext uri="{FF2B5EF4-FFF2-40B4-BE49-F238E27FC236}">
                <a16:creationId xmlns:a16="http://schemas.microsoft.com/office/drawing/2014/main" id="{2F381067-D2DC-46B1-84E0-C44CBBAFD119}"/>
              </a:ext>
            </a:extLst>
          </p:cNvPr>
          <p:cNvSpPr/>
          <p:nvPr/>
        </p:nvSpPr>
        <p:spPr>
          <a:xfrm>
            <a:off x="1419201" y="5407819"/>
            <a:ext cx="6096000" cy="307777"/>
          </a:xfrm>
          <a:prstGeom prst="rect">
            <a:avLst/>
          </a:prstGeom>
        </p:spPr>
        <p:txBody>
          <a:bodyPr>
            <a:spAutoFit/>
          </a:bodyPr>
          <a:lstStyle/>
          <a:p>
            <a:r>
              <a:rPr lang="en-GB" sz="1400" dirty="0"/>
              <a:t>Nature 570, 5 (2019) </a:t>
            </a:r>
            <a:r>
              <a:rPr lang="en-GB" sz="1400" dirty="0" err="1"/>
              <a:t>doi</a:t>
            </a:r>
            <a:r>
              <a:rPr lang="en-GB" sz="1400" dirty="0"/>
              <a:t>: </a:t>
            </a:r>
            <a:r>
              <a:rPr lang="en-GB" sz="1400" dirty="0">
                <a:hlinkClick r:id="rId3"/>
              </a:rPr>
              <a:t>https://doi.org/10.1038/d41586-019-01727-0</a:t>
            </a:r>
            <a:r>
              <a:rPr lang="en-GB" sz="1400" dirty="0"/>
              <a:t> </a:t>
            </a:r>
          </a:p>
        </p:txBody>
      </p:sp>
      <p:sp>
        <p:nvSpPr>
          <p:cNvPr id="24" name="Title 23">
            <a:extLst>
              <a:ext uri="{FF2B5EF4-FFF2-40B4-BE49-F238E27FC236}">
                <a16:creationId xmlns:a16="http://schemas.microsoft.com/office/drawing/2014/main" id="{19F99C24-5C90-457C-B107-DC3ABC7C77E3}"/>
              </a:ext>
            </a:extLst>
          </p:cNvPr>
          <p:cNvSpPr>
            <a:spLocks noGrp="1"/>
          </p:cNvSpPr>
          <p:nvPr>
            <p:ph type="ctrTitle"/>
          </p:nvPr>
        </p:nvSpPr>
        <p:spPr>
          <a:xfrm>
            <a:off x="1524000" y="1016905"/>
            <a:ext cx="8864600" cy="2920095"/>
          </a:xfrm>
        </p:spPr>
        <p:txBody>
          <a:bodyPr>
            <a:normAutofit/>
          </a:bodyPr>
          <a:lstStyle/>
          <a:p>
            <a:r>
              <a:rPr lang="en-GB" dirty="0"/>
              <a:t>Start a conversation about research integrity… </a:t>
            </a:r>
          </a:p>
        </p:txBody>
      </p:sp>
      <p:sp>
        <p:nvSpPr>
          <p:cNvPr id="26" name="Text Placeholder 1">
            <a:extLst>
              <a:ext uri="{FF2B5EF4-FFF2-40B4-BE49-F238E27FC236}">
                <a16:creationId xmlns:a16="http://schemas.microsoft.com/office/drawing/2014/main" id="{5C985DBA-9AA2-4467-B6D6-CF0A1B926474}"/>
              </a:ext>
            </a:extLst>
          </p:cNvPr>
          <p:cNvSpPr txBox="1">
            <a:spLocks/>
          </p:cNvSpPr>
          <p:nvPr/>
        </p:nvSpPr>
        <p:spPr>
          <a:xfrm>
            <a:off x="985709" y="321273"/>
            <a:ext cx="7302500" cy="34448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US" dirty="0">
                <a:solidFill>
                  <a:srgbClr val="414246"/>
                </a:solidFill>
                <a:latin typeface="Open Sans Regular" charset="0"/>
              </a:rPr>
              <a:t>What do we mean by research integrity?</a:t>
            </a:r>
          </a:p>
        </p:txBody>
      </p:sp>
      <p:pic>
        <p:nvPicPr>
          <p:cNvPr id="11" name="Picture 10">
            <a:extLst>
              <a:ext uri="{FF2B5EF4-FFF2-40B4-BE49-F238E27FC236}">
                <a16:creationId xmlns:a16="http://schemas.microsoft.com/office/drawing/2014/main" id="{B6255EED-C897-49B0-8F52-E102088AC0DA}"/>
              </a:ext>
            </a:extLst>
          </p:cNvPr>
          <p:cNvPicPr>
            <a:picLocks noChangeAspect="1"/>
          </p:cNvPicPr>
          <p:nvPr/>
        </p:nvPicPr>
        <p:blipFill>
          <a:blip r:embed="rId4"/>
          <a:stretch>
            <a:fillRect/>
          </a:stretch>
        </p:blipFill>
        <p:spPr>
          <a:xfrm>
            <a:off x="10402111" y="6181813"/>
            <a:ext cx="1515002" cy="607579"/>
          </a:xfrm>
          <a:prstGeom prst="rect">
            <a:avLst/>
          </a:prstGeom>
        </p:spPr>
      </p:pic>
      <p:cxnSp>
        <p:nvCxnSpPr>
          <p:cNvPr id="12" name="Straight Connector 11">
            <a:extLst>
              <a:ext uri="{FF2B5EF4-FFF2-40B4-BE49-F238E27FC236}">
                <a16:creationId xmlns:a16="http://schemas.microsoft.com/office/drawing/2014/main" id="{3860A5DA-A539-4BAE-8DB6-B5047E0A2E3C}"/>
              </a:ext>
            </a:extLst>
          </p:cNvPr>
          <p:cNvCxnSpPr>
            <a:cxnSpLocks/>
          </p:cNvCxnSpPr>
          <p:nvPr/>
        </p:nvCxnSpPr>
        <p:spPr>
          <a:xfrm>
            <a:off x="1103243" y="7956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181963B-FAB7-479C-8D8A-C3314E7DE311}"/>
              </a:ext>
            </a:extLst>
          </p:cNvPr>
          <p:cNvSpPr txBox="1"/>
          <p:nvPr/>
        </p:nvSpPr>
        <p:spPr>
          <a:xfrm>
            <a:off x="11206291" y="205782"/>
            <a:ext cx="755494" cy="756000"/>
          </a:xfrm>
          <a:prstGeom prst="ellipse">
            <a:avLst/>
          </a:prstGeom>
          <a:solidFill>
            <a:schemeClr val="accent2"/>
          </a:solidFill>
        </p:spPr>
        <p:txBody>
          <a:bodyPr wrap="none" rtlCol="0" anchor="ctr">
            <a:spAutoFit/>
          </a:bodyPr>
          <a:lstStyle/>
          <a:p>
            <a:r>
              <a:rPr lang="en-GB" dirty="0">
                <a:solidFill>
                  <a:schemeClr val="bg1"/>
                </a:solidFill>
              </a:rPr>
              <a:t>Poll</a:t>
            </a:r>
          </a:p>
        </p:txBody>
      </p:sp>
    </p:spTree>
    <p:extLst>
      <p:ext uri="{BB962C8B-B14F-4D97-AF65-F5344CB8AC3E}">
        <p14:creationId xmlns:p14="http://schemas.microsoft.com/office/powerpoint/2010/main" val="392051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1576FC3-9015-4260-A806-69CD8F77984F}"/>
              </a:ext>
            </a:extLst>
          </p:cNvPr>
          <p:cNvSpPr>
            <a:spLocks noGrp="1"/>
          </p:cNvSpPr>
          <p:nvPr>
            <p:ph type="subTitle" idx="1"/>
          </p:nvPr>
        </p:nvSpPr>
        <p:spPr/>
        <p:txBody>
          <a:bodyPr/>
          <a:lstStyle/>
          <a:p>
            <a:endParaRPr lang="en-GB"/>
          </a:p>
        </p:txBody>
      </p:sp>
      <p:sp>
        <p:nvSpPr>
          <p:cNvPr id="3" name="Text Placeholder 2">
            <a:extLst>
              <a:ext uri="{FF2B5EF4-FFF2-40B4-BE49-F238E27FC236}">
                <a16:creationId xmlns:a16="http://schemas.microsoft.com/office/drawing/2014/main" id="{ECFE266E-9BED-4B38-AECB-D9E58CF0E232}"/>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BC43FCA6-D41C-4A61-9DC4-4A567741CF3F}"/>
              </a:ext>
            </a:extLst>
          </p:cNvPr>
          <p:cNvSpPr>
            <a:spLocks noGrp="1"/>
          </p:cNvSpPr>
          <p:nvPr>
            <p:ph type="body" sz="quarter" idx="14"/>
          </p:nvPr>
        </p:nvSpPr>
        <p:spPr/>
        <p:txBody>
          <a:bodyPr/>
          <a:lstStyle/>
          <a:p>
            <a:endParaRPr lang="en-GB"/>
          </a:p>
        </p:txBody>
      </p:sp>
      <p:sp>
        <p:nvSpPr>
          <p:cNvPr id="6" name="Content Placeholder 5">
            <a:extLst>
              <a:ext uri="{FF2B5EF4-FFF2-40B4-BE49-F238E27FC236}">
                <a16:creationId xmlns:a16="http://schemas.microsoft.com/office/drawing/2014/main" id="{0967A415-8D24-4151-B41F-E9BD2478FF84}"/>
              </a:ext>
            </a:extLst>
          </p:cNvPr>
          <p:cNvSpPr>
            <a:spLocks noGrp="1"/>
          </p:cNvSpPr>
          <p:nvPr>
            <p:ph idx="15"/>
          </p:nvPr>
        </p:nvSpPr>
        <p:spPr/>
        <p:txBody>
          <a:bodyPr/>
          <a:lstStyle/>
          <a:p>
            <a:endParaRPr lang="en-GB"/>
          </a:p>
        </p:txBody>
      </p:sp>
      <p:pic>
        <p:nvPicPr>
          <p:cNvPr id="8" name="Picture 7">
            <a:extLst>
              <a:ext uri="{FF2B5EF4-FFF2-40B4-BE49-F238E27FC236}">
                <a16:creationId xmlns:a16="http://schemas.microsoft.com/office/drawing/2014/main" id="{8628A6CF-4F1D-404E-A509-F09C4B7DC50F}"/>
              </a:ext>
            </a:extLst>
          </p:cNvPr>
          <p:cNvPicPr>
            <a:picLocks noChangeAspect="1"/>
          </p:cNvPicPr>
          <p:nvPr/>
        </p:nvPicPr>
        <p:blipFill>
          <a:blip r:embed="rId3"/>
          <a:stretch>
            <a:fillRect/>
          </a:stretch>
        </p:blipFill>
        <p:spPr>
          <a:xfrm>
            <a:off x="398610" y="0"/>
            <a:ext cx="11772143" cy="6858000"/>
          </a:xfrm>
          <a:prstGeom prst="rect">
            <a:avLst/>
          </a:prstGeom>
        </p:spPr>
      </p:pic>
      <p:sp>
        <p:nvSpPr>
          <p:cNvPr id="9" name="Rectangle 8">
            <a:extLst>
              <a:ext uri="{FF2B5EF4-FFF2-40B4-BE49-F238E27FC236}">
                <a16:creationId xmlns:a16="http://schemas.microsoft.com/office/drawing/2014/main" id="{4A737591-261E-45D0-BA8A-C541DE2A45E0}"/>
              </a:ext>
            </a:extLst>
          </p:cNvPr>
          <p:cNvSpPr/>
          <p:nvPr/>
        </p:nvSpPr>
        <p:spPr>
          <a:xfrm>
            <a:off x="8481526" y="2882900"/>
            <a:ext cx="6096000" cy="276999"/>
          </a:xfrm>
          <a:prstGeom prst="rect">
            <a:avLst/>
          </a:prstGeom>
        </p:spPr>
        <p:txBody>
          <a:bodyPr>
            <a:spAutoFit/>
          </a:bodyPr>
          <a:lstStyle/>
          <a:p>
            <a:r>
              <a:rPr lang="en-GB" sz="1200" dirty="0">
                <a:solidFill>
                  <a:srgbClr val="333333"/>
                </a:solidFill>
                <a:latin typeface="Helvetica" panose="020B0604020202020204" pitchFamily="34" charset="0"/>
              </a:rPr>
              <a:t>Tan et al. DOI: </a:t>
            </a:r>
            <a:r>
              <a:rPr lang="en-GB" sz="1200" dirty="0">
                <a:solidFill>
                  <a:srgbClr val="202020"/>
                </a:solidFill>
                <a:latin typeface="Helvetica" panose="020B0604020202020204" pitchFamily="34" charset="0"/>
                <a:hlinkClick r:id="rId4"/>
              </a:rPr>
              <a:t>10.22541/au.159422974.49069472</a:t>
            </a:r>
            <a:endParaRPr lang="en-GB" sz="1200" dirty="0"/>
          </a:p>
        </p:txBody>
      </p:sp>
    </p:spTree>
    <p:extLst>
      <p:ext uri="{BB962C8B-B14F-4D97-AF65-F5344CB8AC3E}">
        <p14:creationId xmlns:p14="http://schemas.microsoft.com/office/powerpoint/2010/main" val="3113729544"/>
      </p:ext>
    </p:extLst>
  </p:cSld>
  <p:clrMapOvr>
    <a:masterClrMapping/>
  </p:clrMapOvr>
  <mc:AlternateContent xmlns:mc="http://schemas.openxmlformats.org/markup-compatibility/2006" xmlns:p14="http://schemas.microsoft.com/office/powerpoint/2010/main">
    <mc:Choice Requires="p14">
      <p:transition spd="slow" p14:dur="2000" advTm="51695"/>
    </mc:Choice>
    <mc:Fallback xmlns="">
      <p:transition spd="slow" advTm="5169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63A9AA-210F-4A29-A16A-72644F723F39}"/>
              </a:ext>
            </a:extLst>
          </p:cNvPr>
          <p:cNvSpPr>
            <a:spLocks noGrp="1"/>
          </p:cNvSpPr>
          <p:nvPr>
            <p:ph type="body" sz="quarter" idx="13"/>
          </p:nvPr>
        </p:nvSpPr>
        <p:spPr/>
        <p:txBody>
          <a:bodyPr/>
          <a:lstStyle/>
          <a:p>
            <a:endParaRPr lang="en-GB"/>
          </a:p>
        </p:txBody>
      </p:sp>
      <p:sp>
        <p:nvSpPr>
          <p:cNvPr id="3" name="Subtitle 2">
            <a:extLst>
              <a:ext uri="{FF2B5EF4-FFF2-40B4-BE49-F238E27FC236}">
                <a16:creationId xmlns:a16="http://schemas.microsoft.com/office/drawing/2014/main" id="{2154B9B1-A87E-42D5-A412-7F702B13AB6D}"/>
              </a:ext>
            </a:extLst>
          </p:cNvPr>
          <p:cNvSpPr>
            <a:spLocks noGrp="1"/>
          </p:cNvSpPr>
          <p:nvPr>
            <p:ph type="subTitle" idx="1"/>
          </p:nvPr>
        </p:nvSpPr>
        <p:spPr/>
        <p:txBody>
          <a:bodyPr/>
          <a:lstStyle/>
          <a:p>
            <a:endParaRPr lang="en-GB"/>
          </a:p>
        </p:txBody>
      </p:sp>
      <p:sp>
        <p:nvSpPr>
          <p:cNvPr id="4" name="Text Placeholder 3">
            <a:extLst>
              <a:ext uri="{FF2B5EF4-FFF2-40B4-BE49-F238E27FC236}">
                <a16:creationId xmlns:a16="http://schemas.microsoft.com/office/drawing/2014/main" id="{BEA8E33A-C7DB-42F8-AAB5-E9C5EC6BC45B}"/>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75C1BD1D-55E4-4374-BF18-6B7976C57EF7}"/>
              </a:ext>
            </a:extLst>
          </p:cNvPr>
          <p:cNvPicPr>
            <a:picLocks noChangeAspect="1"/>
          </p:cNvPicPr>
          <p:nvPr/>
        </p:nvPicPr>
        <p:blipFill rotWithShape="1">
          <a:blip r:embed="rId3">
            <a:duotone>
              <a:schemeClr val="accent5">
                <a:shade val="45000"/>
                <a:satMod val="135000"/>
              </a:schemeClr>
              <a:prstClr val="white"/>
            </a:duotone>
          </a:blip>
          <a:srcRect l="6278" t="10346" r="2655" b="7427"/>
          <a:stretch/>
        </p:blipFill>
        <p:spPr>
          <a:xfrm>
            <a:off x="0" y="-22518"/>
            <a:ext cx="12192000" cy="6880518"/>
          </a:xfrm>
          <a:prstGeom prst="rect">
            <a:avLst/>
          </a:prstGeom>
        </p:spPr>
      </p:pic>
      <p:sp>
        <p:nvSpPr>
          <p:cNvPr id="6" name="Rectangle: Rounded Corners 5">
            <a:extLst>
              <a:ext uri="{FF2B5EF4-FFF2-40B4-BE49-F238E27FC236}">
                <a16:creationId xmlns:a16="http://schemas.microsoft.com/office/drawing/2014/main" id="{04434D1A-A3A4-4D8A-8CEA-B08162FE259C}"/>
              </a:ext>
            </a:extLst>
          </p:cNvPr>
          <p:cNvSpPr/>
          <p:nvPr/>
        </p:nvSpPr>
        <p:spPr>
          <a:xfrm>
            <a:off x="8269699" y="6329476"/>
            <a:ext cx="3708000" cy="389513"/>
          </a:xfrm>
          <a:prstGeom prst="roundRect">
            <a:avLst>
              <a:gd name="adj" fmla="val 50000"/>
            </a:avLst>
          </a:prstGeom>
          <a:solidFill>
            <a:schemeClr val="tx1"/>
          </a:solidFill>
        </p:spPr>
        <p:txBody>
          <a:bodyPr wrap="none" lIns="0" tIns="0" rIns="0" bIns="0">
            <a:spAutoFit/>
          </a:bodyPr>
          <a:lstStyle/>
          <a:p>
            <a:pPr algn="ctr"/>
            <a:r>
              <a:rPr lang="en-GB" dirty="0">
                <a:hlinkClick r:id="rId4"/>
              </a:rPr>
              <a:t>https://www.jst.go.jp/kousei_p/</a:t>
            </a:r>
            <a:r>
              <a:rPr lang="en-GB" dirty="0"/>
              <a:t> </a:t>
            </a:r>
          </a:p>
        </p:txBody>
      </p:sp>
      <p:pic>
        <p:nvPicPr>
          <p:cNvPr id="7" name="Picture 6">
            <a:extLst>
              <a:ext uri="{FF2B5EF4-FFF2-40B4-BE49-F238E27FC236}">
                <a16:creationId xmlns:a16="http://schemas.microsoft.com/office/drawing/2014/main" id="{82A87F33-8348-463D-8BE8-E72601ED6A54}"/>
              </a:ext>
            </a:extLst>
          </p:cNvPr>
          <p:cNvPicPr>
            <a:picLocks noChangeAspect="1"/>
          </p:cNvPicPr>
          <p:nvPr/>
        </p:nvPicPr>
        <p:blipFill>
          <a:blip r:embed="rId5"/>
          <a:stretch>
            <a:fillRect/>
          </a:stretch>
        </p:blipFill>
        <p:spPr>
          <a:xfrm rot="239885">
            <a:off x="3981210" y="597526"/>
            <a:ext cx="4229578" cy="5854136"/>
          </a:xfrm>
          <a:prstGeom prst="rect">
            <a:avLst/>
          </a:prstGeom>
        </p:spPr>
      </p:pic>
    </p:spTree>
    <p:extLst>
      <p:ext uri="{BB962C8B-B14F-4D97-AF65-F5344CB8AC3E}">
        <p14:creationId xmlns:p14="http://schemas.microsoft.com/office/powerpoint/2010/main" val="3085260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973DB7-65FB-AF4C-97F5-B48066E87C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020088" cy="6209724"/>
          </a:xfrm>
          <a:prstGeom prst="rect">
            <a:avLst/>
          </a:prstGeom>
        </p:spPr>
      </p:pic>
      <p:cxnSp>
        <p:nvCxnSpPr>
          <p:cNvPr id="11" name="Straight Connector 10">
            <a:extLst>
              <a:ext uri="{FF2B5EF4-FFF2-40B4-BE49-F238E27FC236}">
                <a16:creationId xmlns:a16="http://schemas.microsoft.com/office/drawing/2014/main" id="{240F626D-040E-7A44-8084-F645EF0A615B}"/>
              </a:ext>
            </a:extLst>
          </p:cNvPr>
          <p:cNvCxnSpPr>
            <a:cxnSpLocks/>
          </p:cNvCxnSpPr>
          <p:nvPr/>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D2EB318C-3A63-4DAA-B599-6C1F530987BF}"/>
              </a:ext>
            </a:extLst>
          </p:cNvPr>
          <p:cNvSpPr txBox="1">
            <a:spLocks/>
          </p:cNvSpPr>
          <p:nvPr/>
        </p:nvSpPr>
        <p:spPr>
          <a:xfrm>
            <a:off x="925425" y="1381007"/>
            <a:ext cx="7303349" cy="344104"/>
          </a:xfrm>
          <a:prstGeom prst="rect">
            <a:avLst/>
          </a:prstGeom>
        </p:spPr>
        <p:txBody>
          <a:bodyPr lIns="182880" rIns="182880" anchor="ctr" anchorCtr="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800" b="0" i="0" kern="1200" baseline="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9" name="Text Placeholder 5">
            <a:extLst>
              <a:ext uri="{FF2B5EF4-FFF2-40B4-BE49-F238E27FC236}">
                <a16:creationId xmlns:a16="http://schemas.microsoft.com/office/drawing/2014/main" id="{29BE0FFD-01B5-4867-8815-AFB465ABA04E}"/>
              </a:ext>
            </a:extLst>
          </p:cNvPr>
          <p:cNvSpPr txBox="1">
            <a:spLocks/>
          </p:cNvSpPr>
          <p:nvPr/>
        </p:nvSpPr>
        <p:spPr>
          <a:xfrm>
            <a:off x="925425" y="2293525"/>
            <a:ext cx="7303349" cy="344104"/>
          </a:xfrm>
          <a:prstGeom prst="rect">
            <a:avLst/>
          </a:prstGeom>
        </p:spPr>
        <p:txBody>
          <a:bodyPr lIns="182880" rIns="182880" anchor="ctr" anchorCtr="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800" b="0" i="0" kern="1200" baseline="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12" name="Text Placeholder 5">
            <a:extLst>
              <a:ext uri="{FF2B5EF4-FFF2-40B4-BE49-F238E27FC236}">
                <a16:creationId xmlns:a16="http://schemas.microsoft.com/office/drawing/2014/main" id="{B0C09B67-600F-482D-BF72-B764627217D9}"/>
              </a:ext>
            </a:extLst>
          </p:cNvPr>
          <p:cNvSpPr txBox="1">
            <a:spLocks/>
          </p:cNvSpPr>
          <p:nvPr/>
        </p:nvSpPr>
        <p:spPr>
          <a:xfrm>
            <a:off x="925425" y="3318932"/>
            <a:ext cx="7303349" cy="344104"/>
          </a:xfrm>
          <a:prstGeom prst="rect">
            <a:avLst/>
          </a:prstGeom>
        </p:spPr>
        <p:txBody>
          <a:bodyPr lIns="182880" rIns="182880" anchor="ctr" anchorCtr="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800" b="0" i="0" kern="1200" baseline="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14" name="Text Placeholder 1">
            <a:extLst>
              <a:ext uri="{FF2B5EF4-FFF2-40B4-BE49-F238E27FC236}">
                <a16:creationId xmlns:a16="http://schemas.microsoft.com/office/drawing/2014/main" id="{AF87E2E6-047E-4B88-B1EF-9EE59B42186D}"/>
              </a:ext>
            </a:extLst>
          </p:cNvPr>
          <p:cNvSpPr>
            <a:spLocks noGrp="1"/>
          </p:cNvSpPr>
          <p:nvPr>
            <p:ph type="body" sz="quarter" idx="13"/>
          </p:nvPr>
        </p:nvSpPr>
        <p:spPr/>
        <p:txBody>
          <a:bodyPr/>
          <a:lstStyle/>
          <a:p>
            <a:r>
              <a:rPr lang="en-US" dirty="0"/>
              <a:t>What do we mean by research integrity?</a:t>
            </a:r>
          </a:p>
        </p:txBody>
      </p:sp>
      <p:sp>
        <p:nvSpPr>
          <p:cNvPr id="15" name="Subtitle 2">
            <a:extLst>
              <a:ext uri="{FF2B5EF4-FFF2-40B4-BE49-F238E27FC236}">
                <a16:creationId xmlns:a16="http://schemas.microsoft.com/office/drawing/2014/main" id="{EAC2D260-3DC2-44EB-8947-BE6FDF2DE1E7}"/>
              </a:ext>
            </a:extLst>
          </p:cNvPr>
          <p:cNvSpPr>
            <a:spLocks noGrp="1"/>
          </p:cNvSpPr>
          <p:nvPr>
            <p:ph type="subTitle" idx="1"/>
          </p:nvPr>
        </p:nvSpPr>
        <p:spPr>
          <a:xfrm>
            <a:off x="914400" y="1115568"/>
            <a:ext cx="9821682" cy="837748"/>
          </a:xfrm>
        </p:spPr>
        <p:txBody>
          <a:bodyPr>
            <a:normAutofit/>
          </a:bodyPr>
          <a:lstStyle/>
          <a:p>
            <a:r>
              <a:rPr lang="en-US" dirty="0"/>
              <a:t>WCRI Singapore Statement </a:t>
            </a:r>
            <a:endParaRPr lang="en-US" sz="2200" dirty="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6C98387D-3C07-416E-B853-4E159B462E60}"/>
              </a:ext>
            </a:extLst>
          </p:cNvPr>
          <p:cNvSpPr>
            <a:spLocks noGrp="1"/>
          </p:cNvSpPr>
          <p:nvPr>
            <p:ph type="body" sz="quarter" idx="14"/>
          </p:nvPr>
        </p:nvSpPr>
        <p:spPr>
          <a:xfrm>
            <a:off x="914400" y="2000153"/>
            <a:ext cx="10750378" cy="1842798"/>
          </a:xfrm>
        </p:spPr>
        <p:txBody>
          <a:bodyPr numCol="2">
            <a:normAutofit/>
          </a:bodyPr>
          <a:lstStyle/>
          <a:p>
            <a:pPr marL="180000" indent="-180000">
              <a:lnSpc>
                <a:spcPct val="12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Honesty in all aspects of research</a:t>
            </a:r>
          </a:p>
          <a:p>
            <a:pPr marL="180000" indent="-180000">
              <a:lnSpc>
                <a:spcPct val="12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Accountability in research conduct</a:t>
            </a:r>
          </a:p>
          <a:p>
            <a:pPr marL="180000" indent="-180000">
              <a:lnSpc>
                <a:spcPct val="120000"/>
              </a:lnSpc>
              <a:buFont typeface="Arial" panose="020B0604020202020204" pitchFamily="34" charset="0"/>
              <a:buChar char="•"/>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80000" indent="-180000">
              <a:lnSpc>
                <a:spcPct val="12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Professional courtesy and fairness</a:t>
            </a:r>
          </a:p>
          <a:p>
            <a:pPr marL="180000" indent="-180000">
              <a:lnSpc>
                <a:spcPct val="12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Good stewardship of research</a:t>
            </a:r>
          </a:p>
        </p:txBody>
      </p:sp>
      <p:pic>
        <p:nvPicPr>
          <p:cNvPr id="5" name="Picture 4">
            <a:extLst>
              <a:ext uri="{FF2B5EF4-FFF2-40B4-BE49-F238E27FC236}">
                <a16:creationId xmlns:a16="http://schemas.microsoft.com/office/drawing/2014/main" id="{6C990A08-0824-4C1B-B180-87CA89464BC5}"/>
              </a:ext>
            </a:extLst>
          </p:cNvPr>
          <p:cNvPicPr>
            <a:picLocks noChangeAspect="1"/>
          </p:cNvPicPr>
          <p:nvPr/>
        </p:nvPicPr>
        <p:blipFill rotWithShape="1">
          <a:blip r:embed="rId4">
            <a:duotone>
              <a:prstClr val="black"/>
              <a:schemeClr val="accent1">
                <a:tint val="45000"/>
                <a:satMod val="400000"/>
              </a:schemeClr>
            </a:duotone>
          </a:blip>
          <a:srcRect t="22854"/>
          <a:stretch/>
        </p:blipFill>
        <p:spPr>
          <a:xfrm>
            <a:off x="923544" y="3422496"/>
            <a:ext cx="8627055" cy="2550921"/>
          </a:xfrm>
          <a:prstGeom prst="rect">
            <a:avLst/>
          </a:prstGeom>
          <a:ln>
            <a:solidFill>
              <a:schemeClr val="bg2"/>
            </a:solidFill>
          </a:ln>
        </p:spPr>
      </p:pic>
      <p:sp>
        <p:nvSpPr>
          <p:cNvPr id="13" name="Rectangle: Rounded Corners 12">
            <a:extLst>
              <a:ext uri="{FF2B5EF4-FFF2-40B4-BE49-F238E27FC236}">
                <a16:creationId xmlns:a16="http://schemas.microsoft.com/office/drawing/2014/main" id="{86E2F703-BA9F-4688-A23E-C33B5464E7D7}"/>
              </a:ext>
            </a:extLst>
          </p:cNvPr>
          <p:cNvSpPr/>
          <p:nvPr/>
        </p:nvSpPr>
        <p:spPr>
          <a:xfrm>
            <a:off x="923544" y="6118531"/>
            <a:ext cx="5045362" cy="389513"/>
          </a:xfrm>
          <a:prstGeom prst="roundRect">
            <a:avLst>
              <a:gd name="adj" fmla="val 50000"/>
            </a:avLst>
          </a:prstGeom>
          <a:solidFill>
            <a:schemeClr val="tx1"/>
          </a:solidFill>
        </p:spPr>
        <p:txBody>
          <a:bodyPr wrap="none" lIns="0" tIns="0" rIns="0" bIns="0">
            <a:spAutoFit/>
          </a:bodyPr>
          <a:lstStyle/>
          <a:p>
            <a:pPr algn="ctr"/>
            <a:r>
              <a:rPr lang="en-GB" dirty="0">
                <a:hlinkClick r:id="rId5"/>
              </a:rPr>
              <a:t>https://wcrif.org/documents/310-ss-japanese/file</a:t>
            </a:r>
            <a:r>
              <a:rPr lang="en-GB" dirty="0"/>
              <a:t> </a:t>
            </a:r>
          </a:p>
        </p:txBody>
      </p:sp>
      <p:sp>
        <p:nvSpPr>
          <p:cNvPr id="6" name="Rectangle 5">
            <a:extLst>
              <a:ext uri="{FF2B5EF4-FFF2-40B4-BE49-F238E27FC236}">
                <a16:creationId xmlns:a16="http://schemas.microsoft.com/office/drawing/2014/main" id="{40D6F93B-EAFD-4EEC-96D7-C41D24A221AD}"/>
              </a:ext>
            </a:extLst>
          </p:cNvPr>
          <p:cNvSpPr/>
          <p:nvPr/>
        </p:nvSpPr>
        <p:spPr>
          <a:xfrm>
            <a:off x="914400" y="6571411"/>
            <a:ext cx="3367076" cy="276999"/>
          </a:xfrm>
          <a:prstGeom prst="rect">
            <a:avLst/>
          </a:prstGeom>
        </p:spPr>
        <p:txBody>
          <a:bodyPr wrap="none">
            <a:spAutoFit/>
          </a:bodyPr>
          <a:lstStyle/>
          <a:p>
            <a:r>
              <a:rPr lang="en-GB" sz="1200" dirty="0">
                <a:hlinkClick r:id="rId6"/>
              </a:rPr>
              <a:t>https://wcrif.org/guidance/singapore-statement</a:t>
            </a:r>
            <a:r>
              <a:rPr lang="en-GB" sz="1200" dirty="0"/>
              <a:t> </a:t>
            </a:r>
          </a:p>
        </p:txBody>
      </p:sp>
    </p:spTree>
    <p:extLst>
      <p:ext uri="{BB962C8B-B14F-4D97-AF65-F5344CB8AC3E}">
        <p14:creationId xmlns:p14="http://schemas.microsoft.com/office/powerpoint/2010/main" val="38381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4B3F4EC-6201-4995-AAD6-899D2449C225}"/>
              </a:ext>
            </a:extLst>
          </p:cNvPr>
          <p:cNvSpPr/>
          <p:nvPr/>
        </p:nvSpPr>
        <p:spPr>
          <a:xfrm>
            <a:off x="1797160" y="1142768"/>
            <a:ext cx="4788000" cy="4788000"/>
          </a:xfrm>
          <a:prstGeom prst="rect">
            <a:avLst/>
          </a:prstGeom>
          <a:gradFill flip="none" rotWithShape="1">
            <a:gsLst>
              <a:gs pos="28000">
                <a:schemeClr val="bg1"/>
              </a:gs>
              <a:gs pos="0">
                <a:schemeClr val="accent5">
                  <a:lumMod val="5000"/>
                  <a:lumOff val="95000"/>
                </a:schemeClr>
              </a:gs>
              <a:gs pos="43000">
                <a:schemeClr val="tx1">
                  <a:lumMod val="36000"/>
                  <a:lumOff val="64000"/>
                </a:schemeClr>
              </a:gs>
              <a:gs pos="57000">
                <a:schemeClr val="tx1">
                  <a:lumMod val="55000"/>
                  <a:lumOff val="45000"/>
                </a:schemeClr>
              </a:gs>
              <a:gs pos="70000">
                <a:schemeClr val="tx1">
                  <a:lumMod val="75000"/>
                  <a:lumOff val="25000"/>
                </a:schemeClr>
              </a:gs>
              <a:gs pos="100000">
                <a:schemeClr val="tx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EF99B1C8-86FD-45C6-AA7E-BB4BD9DE867A}"/>
              </a:ext>
            </a:extLst>
          </p:cNvPr>
          <p:cNvGraphicFramePr>
            <a:graphicFrameLocks noGrp="1"/>
          </p:cNvGraphicFramePr>
          <p:nvPr>
            <p:extLst>
              <p:ext uri="{D42A27DB-BD31-4B8C-83A1-F6EECF244321}">
                <p14:modId xmlns:p14="http://schemas.microsoft.com/office/powerpoint/2010/main" val="729533822"/>
              </p:ext>
            </p:extLst>
          </p:nvPr>
        </p:nvGraphicFramePr>
        <p:xfrm>
          <a:off x="1797160" y="1142768"/>
          <a:ext cx="4788000" cy="4788000"/>
        </p:xfrm>
        <a:graphic>
          <a:graphicData uri="http://schemas.openxmlformats.org/drawingml/2006/table">
            <a:tbl>
              <a:tblPr firstRow="1" bandRow="1">
                <a:tableStyleId>{2D5ABB26-0587-4C30-8999-92F81FD0307C}</a:tableStyleId>
              </a:tblPr>
              <a:tblGrid>
                <a:gridCol w="2394000">
                  <a:extLst>
                    <a:ext uri="{9D8B030D-6E8A-4147-A177-3AD203B41FA5}">
                      <a16:colId xmlns:a16="http://schemas.microsoft.com/office/drawing/2014/main" val="3757918232"/>
                    </a:ext>
                  </a:extLst>
                </a:gridCol>
                <a:gridCol w="2394000">
                  <a:extLst>
                    <a:ext uri="{9D8B030D-6E8A-4147-A177-3AD203B41FA5}">
                      <a16:colId xmlns:a16="http://schemas.microsoft.com/office/drawing/2014/main" val="955142216"/>
                    </a:ext>
                  </a:extLst>
                </a:gridCol>
              </a:tblGrid>
              <a:tr h="2394000">
                <a:tc>
                  <a:txBody>
                    <a:bodyPr/>
                    <a:lstStyle/>
                    <a:p>
                      <a:endParaRPr lang="en-GB"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endParaRPr lang="en-GB"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27028050"/>
                  </a:ext>
                </a:extLst>
              </a:tr>
              <a:tr h="2394000">
                <a:tc>
                  <a:txBody>
                    <a:bodyPr/>
                    <a:lstStyle/>
                    <a:p>
                      <a:endParaRPr lang="en-GB"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endParaRPr lang="en-GB"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132222827"/>
                  </a:ext>
                </a:extLst>
              </a:tr>
            </a:tbl>
          </a:graphicData>
        </a:graphic>
      </p:graphicFrame>
      <p:sp>
        <p:nvSpPr>
          <p:cNvPr id="2" name="Text Placeholder 1">
            <a:extLst>
              <a:ext uri="{FF2B5EF4-FFF2-40B4-BE49-F238E27FC236}">
                <a16:creationId xmlns:a16="http://schemas.microsoft.com/office/drawing/2014/main" id="{096CB8ED-5756-4CC8-84E9-1CAFB7C0FAF6}"/>
              </a:ext>
            </a:extLst>
          </p:cNvPr>
          <p:cNvSpPr>
            <a:spLocks noGrp="1"/>
          </p:cNvSpPr>
          <p:nvPr>
            <p:ph type="body" sz="quarter" idx="13"/>
          </p:nvPr>
        </p:nvSpPr>
        <p:spPr/>
        <p:txBody>
          <a:bodyPr/>
          <a:lstStyle/>
          <a:p>
            <a:r>
              <a:rPr lang="en-GB" dirty="0"/>
              <a:t>Problems are on a continuum: “Shades of grey”</a:t>
            </a:r>
          </a:p>
        </p:txBody>
      </p:sp>
      <p:sp>
        <p:nvSpPr>
          <p:cNvPr id="8" name="Rectangle 7">
            <a:extLst>
              <a:ext uri="{FF2B5EF4-FFF2-40B4-BE49-F238E27FC236}">
                <a16:creationId xmlns:a16="http://schemas.microsoft.com/office/drawing/2014/main" id="{2BA3B412-CF08-4F55-824F-BD654C364689}"/>
              </a:ext>
            </a:extLst>
          </p:cNvPr>
          <p:cNvSpPr/>
          <p:nvPr/>
        </p:nvSpPr>
        <p:spPr>
          <a:xfrm>
            <a:off x="7270341" y="6010550"/>
            <a:ext cx="3272541" cy="646331"/>
          </a:xfrm>
          <a:prstGeom prst="rect">
            <a:avLst/>
          </a:prstGeom>
        </p:spPr>
        <p:txBody>
          <a:bodyPr wrap="square">
            <a:spAutoFit/>
          </a:bodyPr>
          <a:lstStyle/>
          <a:p>
            <a:pPr lvl="0">
              <a:defRPr/>
            </a:pPr>
            <a:r>
              <a:rPr lang="en-GB" sz="1200" dirty="0">
                <a:solidFill>
                  <a:srgbClr val="000000"/>
                </a:solidFill>
              </a:rPr>
              <a:t>Adapted from </a:t>
            </a:r>
            <a:r>
              <a:rPr lang="en-GB" sz="1200" dirty="0" err="1">
                <a:solidFill>
                  <a:srgbClr val="000000"/>
                </a:solidFill>
              </a:rPr>
              <a:t>Marcovitch</a:t>
            </a:r>
            <a:r>
              <a:rPr lang="en-GB" sz="1200" dirty="0">
                <a:solidFill>
                  <a:srgbClr val="000000"/>
                </a:solidFill>
              </a:rPr>
              <a:t> </a:t>
            </a:r>
            <a:r>
              <a:rPr lang="en-GB" sz="1200" i="1" dirty="0">
                <a:solidFill>
                  <a:srgbClr val="000000"/>
                </a:solidFill>
              </a:rPr>
              <a:t>et al. </a:t>
            </a:r>
            <a:r>
              <a:rPr lang="en-GB" sz="1200" dirty="0">
                <a:solidFill>
                  <a:srgbClr val="000000"/>
                </a:solidFill>
              </a:rPr>
              <a:t>Croat Med J. 2010 Feb; 51(1): 7–15. </a:t>
            </a:r>
            <a:r>
              <a:rPr lang="en-GB" sz="1200" dirty="0" err="1">
                <a:solidFill>
                  <a:srgbClr val="000000"/>
                </a:solidFill>
                <a:hlinkClick r:id="rId3"/>
              </a:rPr>
              <a:t>doi</a:t>
            </a:r>
            <a:r>
              <a:rPr lang="en-GB" sz="1200" dirty="0">
                <a:solidFill>
                  <a:srgbClr val="000000"/>
                </a:solidFill>
                <a:hlinkClick r:id="rId3"/>
              </a:rPr>
              <a:t>: 10.3325/cmj.2010.51.7  </a:t>
            </a:r>
            <a:endParaRPr lang="en-GB" sz="1200" dirty="0">
              <a:solidFill>
                <a:srgbClr val="000000"/>
              </a:solidFill>
            </a:endParaRPr>
          </a:p>
        </p:txBody>
      </p:sp>
      <p:sp>
        <p:nvSpPr>
          <p:cNvPr id="10" name="TextBox 9">
            <a:extLst>
              <a:ext uri="{FF2B5EF4-FFF2-40B4-BE49-F238E27FC236}">
                <a16:creationId xmlns:a16="http://schemas.microsoft.com/office/drawing/2014/main" id="{590E6CEA-84DB-4A07-8F30-0D0B0FD86A61}"/>
              </a:ext>
            </a:extLst>
          </p:cNvPr>
          <p:cNvSpPr txBox="1"/>
          <p:nvPr/>
        </p:nvSpPr>
        <p:spPr>
          <a:xfrm>
            <a:off x="2147652" y="5964384"/>
            <a:ext cx="1616789" cy="369332"/>
          </a:xfrm>
          <a:prstGeom prst="rect">
            <a:avLst/>
          </a:prstGeom>
          <a:noFill/>
        </p:spPr>
        <p:txBody>
          <a:bodyPr wrap="none" rtlCol="0">
            <a:spAutoFit/>
          </a:bodyPr>
          <a:lstStyle/>
          <a:p>
            <a:r>
              <a:rPr lang="en-GB" dirty="0"/>
              <a:t>Not intentional</a:t>
            </a:r>
          </a:p>
        </p:txBody>
      </p:sp>
      <p:sp>
        <p:nvSpPr>
          <p:cNvPr id="11" name="TextBox 10">
            <a:extLst>
              <a:ext uri="{FF2B5EF4-FFF2-40B4-BE49-F238E27FC236}">
                <a16:creationId xmlns:a16="http://schemas.microsoft.com/office/drawing/2014/main" id="{2BE6189B-8845-4268-B4F2-14801BE4DE00}"/>
              </a:ext>
            </a:extLst>
          </p:cNvPr>
          <p:cNvSpPr txBox="1"/>
          <p:nvPr/>
        </p:nvSpPr>
        <p:spPr>
          <a:xfrm>
            <a:off x="4836846" y="5964384"/>
            <a:ext cx="1222642" cy="369332"/>
          </a:xfrm>
          <a:prstGeom prst="rect">
            <a:avLst/>
          </a:prstGeom>
          <a:noFill/>
        </p:spPr>
        <p:txBody>
          <a:bodyPr wrap="none" rtlCol="0">
            <a:spAutoFit/>
          </a:bodyPr>
          <a:lstStyle/>
          <a:p>
            <a:r>
              <a:rPr lang="en-GB" dirty="0"/>
              <a:t>Intentional</a:t>
            </a:r>
          </a:p>
        </p:txBody>
      </p:sp>
      <p:sp>
        <p:nvSpPr>
          <p:cNvPr id="12" name="TextBox 11">
            <a:extLst>
              <a:ext uri="{FF2B5EF4-FFF2-40B4-BE49-F238E27FC236}">
                <a16:creationId xmlns:a16="http://schemas.microsoft.com/office/drawing/2014/main" id="{D66912D6-7E70-4F8F-A4F5-304EB0FB73D3}"/>
              </a:ext>
            </a:extLst>
          </p:cNvPr>
          <p:cNvSpPr txBox="1"/>
          <p:nvPr/>
        </p:nvSpPr>
        <p:spPr>
          <a:xfrm>
            <a:off x="218602" y="4367722"/>
            <a:ext cx="1399742" cy="369332"/>
          </a:xfrm>
          <a:prstGeom prst="rect">
            <a:avLst/>
          </a:prstGeom>
          <a:noFill/>
        </p:spPr>
        <p:txBody>
          <a:bodyPr wrap="none" rtlCol="0">
            <a:spAutoFit/>
          </a:bodyPr>
          <a:lstStyle/>
          <a:p>
            <a:r>
              <a:rPr lang="en-GB" dirty="0"/>
              <a:t>Less serious</a:t>
            </a:r>
          </a:p>
        </p:txBody>
      </p:sp>
      <p:sp>
        <p:nvSpPr>
          <p:cNvPr id="13" name="TextBox 12">
            <a:extLst>
              <a:ext uri="{FF2B5EF4-FFF2-40B4-BE49-F238E27FC236}">
                <a16:creationId xmlns:a16="http://schemas.microsoft.com/office/drawing/2014/main" id="{A19AD40A-5436-4A28-9092-05CDE4F0E3E8}"/>
              </a:ext>
            </a:extLst>
          </p:cNvPr>
          <p:cNvSpPr txBox="1"/>
          <p:nvPr/>
        </p:nvSpPr>
        <p:spPr>
          <a:xfrm>
            <a:off x="191351" y="2120947"/>
            <a:ext cx="1454244" cy="369332"/>
          </a:xfrm>
          <a:prstGeom prst="rect">
            <a:avLst/>
          </a:prstGeom>
          <a:noFill/>
        </p:spPr>
        <p:txBody>
          <a:bodyPr wrap="none" rtlCol="0">
            <a:spAutoFit/>
          </a:bodyPr>
          <a:lstStyle/>
          <a:p>
            <a:r>
              <a:rPr lang="en-GB" dirty="0"/>
              <a:t>More serious</a:t>
            </a:r>
          </a:p>
        </p:txBody>
      </p:sp>
      <p:sp>
        <p:nvSpPr>
          <p:cNvPr id="15" name="Rectangle 14">
            <a:extLst>
              <a:ext uri="{FF2B5EF4-FFF2-40B4-BE49-F238E27FC236}">
                <a16:creationId xmlns:a16="http://schemas.microsoft.com/office/drawing/2014/main" id="{7C999B1A-1E12-4D43-9D47-39457EFFF7E4}"/>
              </a:ext>
            </a:extLst>
          </p:cNvPr>
          <p:cNvSpPr/>
          <p:nvPr/>
        </p:nvSpPr>
        <p:spPr>
          <a:xfrm>
            <a:off x="7270341" y="1149672"/>
            <a:ext cx="6819701" cy="4774192"/>
          </a:xfrm>
          <a:prstGeom prst="rect">
            <a:avLst/>
          </a:prstGeom>
        </p:spPr>
        <p:txBody>
          <a:bodyPr wrap="square">
            <a:spAutoFit/>
          </a:bodyPr>
          <a:lstStyle/>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Wrong observation</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Wrong analysis</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Inadequate record keeping</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Withholding methods details</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Double and sliced publications</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Biased or post-hoc revision of study design</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Ignoring previous work of others</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Suppressing own data, dropping data-points</a:t>
            </a:r>
          </a:p>
          <a:p>
            <a:pPr marL="342900" lvl="0" indent="-342900">
              <a:lnSpc>
                <a:spcPct val="107000"/>
              </a:lnSpc>
              <a:spcAft>
                <a:spcPts val="0"/>
              </a:spcAft>
              <a:buFont typeface="+mj-lt"/>
              <a:buAutoNum type="arabicPeriod"/>
            </a:pPr>
            <a:r>
              <a:rPr lang="en-GB" sz="1500" b="1" dirty="0">
                <a:latin typeface="Calibri" panose="020F0502020204030204" pitchFamily="34" charset="0"/>
                <a:ea typeface="Calibri" panose="020F0502020204030204" pitchFamily="34" charset="0"/>
                <a:cs typeface="Times New Roman" panose="02020603050405020304" pitchFamily="18" charset="0"/>
              </a:rPr>
              <a:t>Undeclared conflicts of interest</a:t>
            </a:r>
            <a:r>
              <a:rPr lang="en-GB" sz="1500" dirty="0">
                <a:latin typeface="Calibri" panose="020F0502020204030204" pitchFamily="34" charset="0"/>
                <a:ea typeface="Calibri" panose="020F0502020204030204" pitchFamily="34" charset="0"/>
                <a:cs typeface="Times New Roman" panose="02020603050405020304" pitchFamily="18" charset="0"/>
              </a:rPr>
              <a:t>; Corruption</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Undeserved authorship</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Unfair review, wrong testimony</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Espionage, giving away secrets</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Misuse of public funds</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Bullying, nepotism</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Overlooking others' use of flawed data</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Suppressing fraud allegation</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No informed consent</a:t>
            </a:r>
          </a:p>
          <a:p>
            <a:pPr marL="342900" lvl="0" indent="-342900">
              <a:lnSpc>
                <a:spcPct val="107000"/>
              </a:lnSpc>
              <a:spcAft>
                <a:spcPts val="0"/>
              </a:spcAft>
              <a:buFont typeface="+mj-lt"/>
              <a:buAutoNum type="arabicPeriod"/>
            </a:pPr>
            <a:r>
              <a:rPr lang="en-GB" sz="1500" dirty="0">
                <a:latin typeface="Calibri" panose="020F0502020204030204" pitchFamily="34" charset="0"/>
                <a:ea typeface="Calibri" panose="020F0502020204030204" pitchFamily="34" charset="0"/>
                <a:cs typeface="Times New Roman" panose="02020603050405020304" pitchFamily="18" charset="0"/>
              </a:rPr>
              <a:t>Plagiarism  19. Falsification  20. Fabrication</a:t>
            </a:r>
          </a:p>
          <a:p>
            <a:pPr lvl="0">
              <a:lnSpc>
                <a:spcPct val="107000"/>
              </a:lnSpc>
              <a:spcAft>
                <a:spcPts val="800"/>
              </a:spcAft>
            </a:pPr>
            <a:r>
              <a:rPr lang="en-GB" sz="1500" b="1" dirty="0">
                <a:latin typeface="Calibri" panose="020F0502020204030204" pitchFamily="34" charset="0"/>
                <a:ea typeface="Calibri" panose="020F0502020204030204" pitchFamily="34" charset="0"/>
                <a:cs typeface="Times New Roman" panose="02020603050405020304" pitchFamily="18" charset="0"/>
              </a:rPr>
              <a:t>21.</a:t>
            </a:r>
            <a:r>
              <a:rPr lang="en-GB" sz="1500" dirty="0">
                <a:latin typeface="Calibri" panose="020F0502020204030204" pitchFamily="34" charset="0"/>
                <a:ea typeface="Calibri" panose="020F0502020204030204" pitchFamily="34" charset="0"/>
                <a:cs typeface="Times New Roman" panose="02020603050405020304" pitchFamily="18" charset="0"/>
              </a:rPr>
              <a:t>  </a:t>
            </a:r>
            <a:r>
              <a:rPr lang="en-GB" sz="1500" b="1" dirty="0">
                <a:latin typeface="Calibri" panose="020F0502020204030204" pitchFamily="34" charset="0"/>
                <a:ea typeface="Calibri" panose="020F0502020204030204" pitchFamily="34" charset="0"/>
                <a:cs typeface="Times New Roman" panose="02020603050405020304" pitchFamily="18" charset="0"/>
              </a:rPr>
              <a:t>Illegal human experiments</a:t>
            </a:r>
          </a:p>
        </p:txBody>
      </p:sp>
      <p:sp>
        <p:nvSpPr>
          <p:cNvPr id="17" name="Oval 16">
            <a:extLst>
              <a:ext uri="{FF2B5EF4-FFF2-40B4-BE49-F238E27FC236}">
                <a16:creationId xmlns:a16="http://schemas.microsoft.com/office/drawing/2014/main" id="{6FF65C74-0103-47B1-9241-8CB88E333E83}"/>
              </a:ext>
            </a:extLst>
          </p:cNvPr>
          <p:cNvSpPr/>
          <p:nvPr/>
        </p:nvSpPr>
        <p:spPr>
          <a:xfrm>
            <a:off x="5578060" y="1318732"/>
            <a:ext cx="864000" cy="864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21</a:t>
            </a:r>
          </a:p>
        </p:txBody>
      </p:sp>
      <p:sp>
        <p:nvSpPr>
          <p:cNvPr id="4" name="Rectangle 3">
            <a:extLst>
              <a:ext uri="{FF2B5EF4-FFF2-40B4-BE49-F238E27FC236}">
                <a16:creationId xmlns:a16="http://schemas.microsoft.com/office/drawing/2014/main" id="{122407C1-C6DF-4B8C-A664-61F2F275082A}"/>
              </a:ext>
            </a:extLst>
          </p:cNvPr>
          <p:cNvSpPr/>
          <p:nvPr/>
        </p:nvSpPr>
        <p:spPr>
          <a:xfrm>
            <a:off x="7270341" y="882214"/>
            <a:ext cx="1490729" cy="323165"/>
          </a:xfrm>
          <a:prstGeom prst="rect">
            <a:avLst/>
          </a:prstGeom>
        </p:spPr>
        <p:txBody>
          <a:bodyPr wrap="none">
            <a:spAutoFit/>
          </a:bodyPr>
          <a:lstStyle/>
          <a:p>
            <a:r>
              <a:rPr lang="en-GB" sz="1500" b="1" dirty="0">
                <a:latin typeface="Calibri" panose="020F0502020204030204" pitchFamily="34" charset="0"/>
                <a:cs typeface="Times New Roman" panose="02020603050405020304" pitchFamily="18" charset="0"/>
              </a:rPr>
              <a:t>Type of problem</a:t>
            </a:r>
          </a:p>
        </p:txBody>
      </p:sp>
    </p:spTree>
    <p:extLst>
      <p:ext uri="{BB962C8B-B14F-4D97-AF65-F5344CB8AC3E}">
        <p14:creationId xmlns:p14="http://schemas.microsoft.com/office/powerpoint/2010/main" val="2210497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AB1DE346-636C-4602-920F-57F4A297E6A4}"/>
              </a:ext>
            </a:extLst>
          </p:cNvPr>
          <p:cNvSpPr>
            <a:spLocks noGrp="1"/>
          </p:cNvSpPr>
          <p:nvPr>
            <p:ph type="body" sz="quarter" idx="13"/>
          </p:nvPr>
        </p:nvSpPr>
        <p:spPr/>
        <p:txBody>
          <a:bodyPr/>
          <a:lstStyle/>
          <a:p>
            <a:r>
              <a:rPr lang="en-US" dirty="0"/>
              <a:t>What issues do we see?</a:t>
            </a:r>
          </a:p>
        </p:txBody>
      </p:sp>
      <p:sp>
        <p:nvSpPr>
          <p:cNvPr id="5" name="Text Placeholder 4">
            <a:extLst>
              <a:ext uri="{FF2B5EF4-FFF2-40B4-BE49-F238E27FC236}">
                <a16:creationId xmlns:a16="http://schemas.microsoft.com/office/drawing/2014/main" id="{6C63FDD4-9870-442A-A89A-936D129BE92B}"/>
              </a:ext>
            </a:extLst>
          </p:cNvPr>
          <p:cNvSpPr>
            <a:spLocks noGrp="1"/>
          </p:cNvSpPr>
          <p:nvPr>
            <p:ph type="body" sz="quarter" idx="15"/>
          </p:nvPr>
        </p:nvSpPr>
        <p:spPr>
          <a:xfrm>
            <a:off x="749924" y="2037144"/>
            <a:ext cx="11079220" cy="3964068"/>
          </a:xfrm>
        </p:spPr>
        <p:txBody>
          <a:bodyPr numCol="2">
            <a:normAutofit/>
          </a:bodyPr>
          <a:lstStyle/>
          <a:p>
            <a:pPr marL="180000">
              <a:lnSpc>
                <a:spcPct val="120000"/>
              </a:lnSpc>
              <a:spcBef>
                <a:spcPts val="600"/>
              </a:spcBef>
            </a:pP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Authorship</a:t>
            </a: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Conflict of Interest</a:t>
            </a: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Consent for publication</a:t>
            </a:r>
          </a:p>
          <a:p>
            <a:pPr marL="180000">
              <a:lnSpc>
                <a:spcPct val="120000"/>
              </a:lnSpc>
              <a:spcBef>
                <a:spcPts val="600"/>
              </a:spcBef>
            </a:pPr>
            <a:r>
              <a:rPr lang="en-US" sz="18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Contributorship</a:t>
            </a: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a:t>
            </a:r>
          </a:p>
          <a:p>
            <a:pPr marL="180000">
              <a:lnSpc>
                <a:spcPct val="120000"/>
              </a:lnSpc>
              <a:spcBef>
                <a:spcPts val="600"/>
              </a:spcBef>
            </a:pP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Correction of the literature</a:t>
            </a: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80000">
              <a:lnSpc>
                <a:spcPct val="120000"/>
              </a:lnSpc>
              <a:spcBef>
                <a:spcPts val="600"/>
              </a:spcBef>
            </a:pP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Data</a:t>
            </a: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Editorial Independence</a:t>
            </a: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Funding</a:t>
            </a: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Metrics</a:t>
            </a:r>
          </a:p>
          <a:p>
            <a:pPr marL="180000">
              <a:lnSpc>
                <a:spcPct val="120000"/>
              </a:lnSpc>
              <a:spcBef>
                <a:spcPts val="600"/>
              </a:spcBef>
            </a:pP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Questionable behavior</a:t>
            </a: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Mistakes</a:t>
            </a: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Peer review</a:t>
            </a:r>
          </a:p>
          <a:p>
            <a:pPr marL="180000">
              <a:lnSpc>
                <a:spcPct val="120000"/>
              </a:lnSpc>
              <a:spcBef>
                <a:spcPts val="600"/>
              </a:spcBef>
            </a:pP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Plagiarism</a:t>
            </a: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Questionable research</a:t>
            </a: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Redundant/Duplicate publication</a:t>
            </a:r>
          </a:p>
          <a:p>
            <a:pPr marL="180000">
              <a:lnSpc>
                <a:spcPct val="120000"/>
              </a:lnSpc>
              <a:spcBef>
                <a:spcPts val="600"/>
              </a:spcBef>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Whistleblowers</a:t>
            </a:r>
          </a:p>
          <a:p>
            <a:pPr>
              <a:lnSpc>
                <a:spcPct val="120000"/>
              </a:lnSpc>
              <a:spcBef>
                <a:spcPts val="600"/>
              </a:spcBef>
            </a:pPr>
            <a:endParaRPr lang="en-GB" sz="1800" dirty="0"/>
          </a:p>
        </p:txBody>
      </p:sp>
      <p:sp>
        <p:nvSpPr>
          <p:cNvPr id="6" name="Subtitle 2">
            <a:extLst>
              <a:ext uri="{FF2B5EF4-FFF2-40B4-BE49-F238E27FC236}">
                <a16:creationId xmlns:a16="http://schemas.microsoft.com/office/drawing/2014/main" id="{561F787A-F35E-4F2D-B03B-9037D5AA1479}"/>
              </a:ext>
            </a:extLst>
          </p:cNvPr>
          <p:cNvSpPr>
            <a:spLocks noGrp="1"/>
          </p:cNvSpPr>
          <p:nvPr>
            <p:ph type="subTitle" idx="1"/>
          </p:nvPr>
        </p:nvSpPr>
        <p:spPr>
          <a:xfrm>
            <a:off x="914400" y="1115568"/>
            <a:ext cx="9821682" cy="921576"/>
          </a:xfrm>
        </p:spPr>
        <p:txBody>
          <a:bodyPr/>
          <a:lstStyle/>
          <a:p>
            <a:r>
              <a:rPr lang="en-US" dirty="0"/>
              <a:t>COPE Cases Taxonomy</a:t>
            </a:r>
          </a:p>
        </p:txBody>
      </p:sp>
      <p:sp>
        <p:nvSpPr>
          <p:cNvPr id="10" name="Rectangle 9">
            <a:extLst>
              <a:ext uri="{FF2B5EF4-FFF2-40B4-BE49-F238E27FC236}">
                <a16:creationId xmlns:a16="http://schemas.microsoft.com/office/drawing/2014/main" id="{492D49E2-859B-4EE5-A6BE-A0ABE1F4BD80}"/>
              </a:ext>
            </a:extLst>
          </p:cNvPr>
          <p:cNvSpPr/>
          <p:nvPr/>
        </p:nvSpPr>
        <p:spPr>
          <a:xfrm>
            <a:off x="1004907" y="6045671"/>
            <a:ext cx="8752552" cy="461665"/>
          </a:xfrm>
          <a:prstGeom prst="rect">
            <a:avLst/>
          </a:prstGeom>
        </p:spPr>
        <p:txBody>
          <a:bodyPr wrap="square">
            <a:spAutoFit/>
          </a:bodyPr>
          <a:lstStyle/>
          <a:p>
            <a:pPr lvl="0">
              <a:defRPr/>
            </a:pPr>
            <a:r>
              <a:rPr kumimoji="0" lang="en-GB" sz="1200" i="0" u="none" strike="noStrike" kern="1200" cap="none" spc="0" normalizeH="0" baseline="0" noProof="0" dirty="0">
                <a:ln>
                  <a:noFill/>
                </a:ln>
                <a:solidFill>
                  <a:srgbClr val="000000"/>
                </a:solidFill>
                <a:effectLst/>
                <a:uLnTx/>
                <a:uFillTx/>
                <a:ea typeface="+mn-ea"/>
                <a:cs typeface="+mn-cs"/>
              </a:rPr>
              <a:t>The COPE (Committee on Publication Ethics) Case Taxonomy </a:t>
            </a:r>
            <a:r>
              <a:rPr lang="en-GB" sz="1200" dirty="0">
                <a:hlinkClick r:id="rId3"/>
              </a:rPr>
              <a:t>https://publicationethics.org/cope-case-taxonomy</a:t>
            </a:r>
            <a:r>
              <a:rPr lang="en-GB" sz="1200" dirty="0"/>
              <a:t> </a:t>
            </a:r>
          </a:p>
          <a:p>
            <a:pPr lvl="0">
              <a:defRPr/>
            </a:pPr>
            <a:endParaRPr kumimoji="0" lang="en-GB" sz="1200" b="0" i="0" u="none" strike="noStrike" kern="1200" cap="none" spc="0" normalizeH="0" baseline="0" noProof="0" dirty="0">
              <a:ln>
                <a:noFill/>
              </a:ln>
              <a:solidFill>
                <a:srgbClr val="000000"/>
              </a:solidFill>
              <a:effectLst/>
              <a:uLnTx/>
              <a:uFillTx/>
              <a:ea typeface="+mn-ea"/>
              <a:cs typeface="+mn-cs"/>
            </a:endParaRPr>
          </a:p>
        </p:txBody>
      </p:sp>
      <p:sp>
        <p:nvSpPr>
          <p:cNvPr id="11" name="Rectangle 10">
            <a:extLst>
              <a:ext uri="{FF2B5EF4-FFF2-40B4-BE49-F238E27FC236}">
                <a16:creationId xmlns:a16="http://schemas.microsoft.com/office/drawing/2014/main" id="{E56FE083-29BD-48B4-B793-04D3D1725671}"/>
              </a:ext>
            </a:extLst>
          </p:cNvPr>
          <p:cNvSpPr/>
          <p:nvPr/>
        </p:nvSpPr>
        <p:spPr>
          <a:xfrm>
            <a:off x="1004907" y="6365910"/>
            <a:ext cx="8295191" cy="461665"/>
          </a:xfrm>
          <a:prstGeom prst="rect">
            <a:avLst/>
          </a:prstGeom>
        </p:spPr>
        <p:txBody>
          <a:bodyPr wrap="square">
            <a:spAutoFit/>
          </a:bodyPr>
          <a:lstStyle/>
          <a:p>
            <a:r>
              <a:rPr lang="en-GB" sz="1200" dirty="0"/>
              <a:t>Doing What's Right: Trust and Accountability in Peer Review</a:t>
            </a:r>
            <a:endParaRPr lang="en-GB" sz="1200" dirty="0">
              <a:hlinkClick r:id="rId4"/>
            </a:endParaRPr>
          </a:p>
          <a:p>
            <a:r>
              <a:rPr lang="en-GB" sz="1200" dirty="0">
                <a:hlinkClick r:id="rId4"/>
              </a:rPr>
              <a:t>https://www.wiley.com/network/researchers/topical-food-for-thought/doing-whats-right-trust-and-accountability-in-peer-review</a:t>
            </a:r>
            <a:r>
              <a:rPr lang="en-GB" sz="1200" dirty="0"/>
              <a:t> </a:t>
            </a:r>
          </a:p>
        </p:txBody>
      </p:sp>
    </p:spTree>
    <p:extLst>
      <p:ext uri="{BB962C8B-B14F-4D97-AF65-F5344CB8AC3E}">
        <p14:creationId xmlns:p14="http://schemas.microsoft.com/office/powerpoint/2010/main" val="719668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AB1DE346-636C-4602-920F-57F4A297E6A4}"/>
              </a:ext>
            </a:extLst>
          </p:cNvPr>
          <p:cNvSpPr>
            <a:spLocks noGrp="1"/>
          </p:cNvSpPr>
          <p:nvPr>
            <p:ph type="body" sz="quarter" idx="13"/>
          </p:nvPr>
        </p:nvSpPr>
        <p:spPr>
          <a:xfrm>
            <a:off x="923924" y="457199"/>
            <a:ext cx="8553707" cy="447503"/>
          </a:xfrm>
        </p:spPr>
        <p:txBody>
          <a:bodyPr/>
          <a:lstStyle/>
          <a:p>
            <a:r>
              <a:rPr lang="en-US" dirty="0"/>
              <a:t>Issues are increasingly complex</a:t>
            </a:r>
          </a:p>
        </p:txBody>
      </p:sp>
      <p:sp>
        <p:nvSpPr>
          <p:cNvPr id="10" name="Rectangle 9">
            <a:extLst>
              <a:ext uri="{FF2B5EF4-FFF2-40B4-BE49-F238E27FC236}">
                <a16:creationId xmlns:a16="http://schemas.microsoft.com/office/drawing/2014/main" id="{492D49E2-859B-4EE5-A6BE-A0ABE1F4BD80}"/>
              </a:ext>
            </a:extLst>
          </p:cNvPr>
          <p:cNvSpPr/>
          <p:nvPr/>
        </p:nvSpPr>
        <p:spPr>
          <a:xfrm>
            <a:off x="144889" y="6086552"/>
            <a:ext cx="10508762" cy="738664"/>
          </a:xfrm>
          <a:prstGeom prst="rect">
            <a:avLst/>
          </a:prstGeom>
        </p:spPr>
        <p:txBody>
          <a:bodyPr wrap="square">
            <a:spAutoFit/>
          </a:bodyPr>
          <a:lstStyle/>
          <a:p>
            <a:pPr lvl="0">
              <a:defRPr/>
            </a:pPr>
            <a:r>
              <a:rPr kumimoji="0" lang="en-GB" sz="1400" b="0" i="0" u="none" strike="noStrike" kern="1200" cap="none" spc="0" normalizeH="0" baseline="0" noProof="0" dirty="0">
                <a:ln>
                  <a:noFill/>
                </a:ln>
                <a:solidFill>
                  <a:srgbClr val="000000"/>
                </a:solidFill>
                <a:effectLst/>
                <a:uLnTx/>
                <a:uFillTx/>
                <a:latin typeface="Franklin Gothic Book"/>
                <a:ea typeface="+mn-ea"/>
                <a:cs typeface="+mn-cs"/>
              </a:rPr>
              <a:t>Infographic from COPE guidance on Systematic Manipulation of the publication process  </a:t>
            </a:r>
            <a:r>
              <a:rPr lang="en-GB" sz="1400" dirty="0">
                <a:hlinkClick r:id="rId3"/>
              </a:rPr>
              <a:t>https://publicationethics.org/resources/flowcharts/systematic-manipulation-publication-process</a:t>
            </a:r>
            <a:r>
              <a:rPr lang="en-GB" sz="1400" dirty="0"/>
              <a:t> </a:t>
            </a:r>
          </a:p>
          <a:p>
            <a:pPr lvl="0">
              <a:defRPr/>
            </a:pPr>
            <a:r>
              <a:rPr lang="en-GB" sz="1400" dirty="0"/>
              <a:t>Papermills </a:t>
            </a:r>
            <a:r>
              <a:rPr lang="en-GB" sz="1400" dirty="0">
                <a:solidFill>
                  <a:srgbClr val="000000"/>
                </a:solidFill>
                <a:hlinkClick r:id="rId4"/>
              </a:rPr>
              <a:t>https://www.wiley.com/network/researchers/topical-food-for-thought/putting-a-stop-to-the-papermills-a-progress-report</a:t>
            </a:r>
            <a:r>
              <a:rPr lang="en-GB" sz="1400" dirty="0">
                <a:solidFill>
                  <a:srgbClr val="000000"/>
                </a:solidFill>
              </a:rPr>
              <a:t> </a:t>
            </a:r>
            <a:endParaRPr kumimoji="0" lang="en-GB" sz="1400" b="0" i="0" u="none" strike="noStrike" kern="1200" cap="none" spc="0" normalizeH="0" baseline="0" noProof="0" dirty="0">
              <a:ln>
                <a:noFill/>
              </a:ln>
              <a:solidFill>
                <a:srgbClr val="000000"/>
              </a:solidFill>
              <a:effectLst/>
              <a:uLnTx/>
              <a:uFillTx/>
              <a:latin typeface="Franklin Gothic Book"/>
              <a:ea typeface="+mn-ea"/>
              <a:cs typeface="+mn-cs"/>
            </a:endParaRPr>
          </a:p>
        </p:txBody>
      </p:sp>
      <p:pic>
        <p:nvPicPr>
          <p:cNvPr id="8" name="Picture 7">
            <a:extLst>
              <a:ext uri="{FF2B5EF4-FFF2-40B4-BE49-F238E27FC236}">
                <a16:creationId xmlns:a16="http://schemas.microsoft.com/office/drawing/2014/main" id="{B9E7288F-3C17-48A5-837C-5F98FE162B31}"/>
              </a:ext>
            </a:extLst>
          </p:cNvPr>
          <p:cNvPicPr>
            <a:picLocks noChangeAspect="1"/>
          </p:cNvPicPr>
          <p:nvPr/>
        </p:nvPicPr>
        <p:blipFill rotWithShape="1">
          <a:blip r:embed="rId5"/>
          <a:srcRect b="1381"/>
          <a:stretch/>
        </p:blipFill>
        <p:spPr>
          <a:xfrm>
            <a:off x="2418355" y="1088847"/>
            <a:ext cx="7222231" cy="4941563"/>
          </a:xfrm>
          <a:prstGeom prst="rect">
            <a:avLst/>
          </a:prstGeom>
        </p:spPr>
      </p:pic>
      <p:sp>
        <p:nvSpPr>
          <p:cNvPr id="9" name="Star: 5 Points 8">
            <a:extLst>
              <a:ext uri="{FF2B5EF4-FFF2-40B4-BE49-F238E27FC236}">
                <a16:creationId xmlns:a16="http://schemas.microsoft.com/office/drawing/2014/main" id="{C4475D14-294B-4DE8-AF51-C97798CDB370}"/>
              </a:ext>
            </a:extLst>
          </p:cNvPr>
          <p:cNvSpPr/>
          <p:nvPr/>
        </p:nvSpPr>
        <p:spPr>
          <a:xfrm>
            <a:off x="8250199" y="1256888"/>
            <a:ext cx="720000" cy="7200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236B272F-3583-4A53-BF18-0AE729775707}"/>
              </a:ext>
            </a:extLst>
          </p:cNvPr>
          <p:cNvSpPr/>
          <p:nvPr/>
        </p:nvSpPr>
        <p:spPr>
          <a:xfrm>
            <a:off x="9477631" y="2407856"/>
            <a:ext cx="720000" cy="7200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889191E6-7508-4865-AA8A-5150FEA14C51}"/>
              </a:ext>
            </a:extLst>
          </p:cNvPr>
          <p:cNvSpPr/>
          <p:nvPr/>
        </p:nvSpPr>
        <p:spPr>
          <a:xfrm>
            <a:off x="8920586" y="4086865"/>
            <a:ext cx="720000" cy="7200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C2ADF611-3827-43B1-A706-07A38B7F094F}"/>
              </a:ext>
            </a:extLst>
          </p:cNvPr>
          <p:cNvSpPr/>
          <p:nvPr/>
        </p:nvSpPr>
        <p:spPr>
          <a:xfrm>
            <a:off x="8511827" y="5241112"/>
            <a:ext cx="720000" cy="7200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446D4A07-DAE8-4943-8320-20CFAD7DF500}"/>
              </a:ext>
            </a:extLst>
          </p:cNvPr>
          <p:cNvSpPr/>
          <p:nvPr/>
        </p:nvSpPr>
        <p:spPr>
          <a:xfrm>
            <a:off x="2275184" y="1899315"/>
            <a:ext cx="720000" cy="7200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6014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8F6094F-D2BB-4DA1-B1AB-1D8F62B56780}"/>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id="{DDC60188-A001-428D-9716-83E9498E62F0}"/>
              </a:ext>
            </a:extLst>
          </p:cNvPr>
          <p:cNvSpPr>
            <a:spLocks noGrp="1"/>
          </p:cNvSpPr>
          <p:nvPr>
            <p:ph type="ctrTitle"/>
          </p:nvPr>
        </p:nvSpPr>
        <p:spPr/>
        <p:txBody>
          <a:bodyPr/>
          <a:lstStyle/>
          <a:p>
            <a:r>
              <a:rPr lang="en-GB" dirty="0"/>
              <a:t>Case studies</a:t>
            </a:r>
          </a:p>
        </p:txBody>
      </p:sp>
    </p:spTree>
    <p:extLst>
      <p:ext uri="{BB962C8B-B14F-4D97-AF65-F5344CB8AC3E}">
        <p14:creationId xmlns:p14="http://schemas.microsoft.com/office/powerpoint/2010/main" val="3839210130"/>
      </p:ext>
    </p:extLst>
  </p:cSld>
  <p:clrMapOvr>
    <a:masterClrMapping/>
  </p:clrMapOvr>
</p:sld>
</file>

<file path=ppt/theme/theme1.xml><?xml version="1.0" encoding="utf-8"?>
<a:theme xmlns:a="http://schemas.openxmlformats.org/drawingml/2006/main" name="Wiley-corporate-6192017-teal-Mac">
  <a:themeElements>
    <a:clrScheme name="Custom 5">
      <a:dk1>
        <a:srgbClr val="000000"/>
      </a:dk1>
      <a:lt1>
        <a:srgbClr val="FFFFFF"/>
      </a:lt1>
      <a:dk2>
        <a:srgbClr val="414146"/>
      </a:dk2>
      <a:lt2>
        <a:srgbClr val="D8D9DA"/>
      </a:lt2>
      <a:accent1>
        <a:srgbClr val="005174"/>
      </a:accent1>
      <a:accent2>
        <a:srgbClr val="06A362"/>
      </a:accent2>
      <a:accent3>
        <a:srgbClr val="00E788"/>
      </a:accent3>
      <a:accent4>
        <a:srgbClr val="FFAF05"/>
      </a:accent4>
      <a:accent5>
        <a:srgbClr val="414145"/>
      </a:accent5>
      <a:accent6>
        <a:srgbClr val="000000"/>
      </a:accent6>
      <a:hlink>
        <a:srgbClr val="06A362"/>
      </a:hlink>
      <a:folHlink>
        <a:srgbClr val="06A36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stminster Forum Research Integrity August 2019" id="{AA8997FF-B69A-4DDD-987D-88D4A249407A}" vid="{07DD5CC9-0DAB-44B7-A0DA-302D40A639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71FD9A664D8D4983AD80A48265F049" ma:contentTypeVersion="13" ma:contentTypeDescription="Create a new document." ma:contentTypeScope="" ma:versionID="9a186b6b41ab270a872d96d2d7495087">
  <xsd:schema xmlns:xsd="http://www.w3.org/2001/XMLSchema" xmlns:xs="http://www.w3.org/2001/XMLSchema" xmlns:p="http://schemas.microsoft.com/office/2006/metadata/properties" xmlns:ns3="2f14a24f-af53-4131-ad02-74b17b892c07" xmlns:ns4="13a698b2-9141-48e6-8185-551d1d69a33f" targetNamespace="http://schemas.microsoft.com/office/2006/metadata/properties" ma:root="true" ma:fieldsID="b787d452ce425276641ce2794050daa5" ns3:_="" ns4:_="">
    <xsd:import namespace="2f14a24f-af53-4131-ad02-74b17b892c07"/>
    <xsd:import namespace="13a698b2-9141-48e6-8185-551d1d69a33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4a24f-af53-4131-ad02-74b17b892c0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a698b2-9141-48e6-8185-551d1d69a33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3a698b2-9141-48e6-8185-551d1d69a33f">
      <UserInfo>
        <DisplayName>Mayne, Claire</DisplayName>
        <AccountId>341</AccountId>
        <AccountType/>
      </UserInfo>
      <UserInfo>
        <DisplayName>Deluise, William</DisplayName>
        <AccountId>70</AccountId>
        <AccountType/>
      </UserInfo>
    </SharedWithUsers>
  </documentManagement>
</p:properties>
</file>

<file path=customXml/itemProps1.xml><?xml version="1.0" encoding="utf-8"?>
<ds:datastoreItem xmlns:ds="http://schemas.openxmlformats.org/officeDocument/2006/customXml" ds:itemID="{5FDBD52A-C6BD-4AE7-9317-222F35695A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4a24f-af53-4131-ad02-74b17b892c07"/>
    <ds:schemaRef ds:uri="13a698b2-9141-48e6-8185-551d1d69a3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27106A-F93F-41DC-8B72-8E2BABFF951B}">
  <ds:schemaRefs>
    <ds:schemaRef ds:uri="http://schemas.microsoft.com/sharepoint/v3/contenttype/forms"/>
  </ds:schemaRefs>
</ds:datastoreItem>
</file>

<file path=customXml/itemProps3.xml><?xml version="1.0" encoding="utf-8"?>
<ds:datastoreItem xmlns:ds="http://schemas.openxmlformats.org/officeDocument/2006/customXml" ds:itemID="{EF3BBC75-2C4D-4956-AEE4-806ACE4B6A7B}">
  <ds:schemaRefs>
    <ds:schemaRef ds:uri="http://schemas.microsoft.com/office/2006/documentManagement/types"/>
    <ds:schemaRef ds:uri="2f14a24f-af53-4131-ad02-74b17b892c07"/>
    <ds:schemaRef ds:uri="http://schemas.openxmlformats.org/package/2006/metadata/core-properties"/>
    <ds:schemaRef ds:uri="http://purl.org/dc/terms/"/>
    <ds:schemaRef ds:uri="http://purl.org/dc/elements/1.1/"/>
    <ds:schemaRef ds:uri="http://schemas.microsoft.com/office/2006/metadata/properties"/>
    <ds:schemaRef ds:uri="http://www.w3.org/XML/1998/namespace"/>
    <ds:schemaRef ds:uri="http://purl.org/dc/dcmitype/"/>
    <ds:schemaRef ds:uri="http://schemas.microsoft.com/office/infopath/2007/PartnerControls"/>
    <ds:schemaRef ds:uri="13a698b2-9141-48e6-8185-551d1d69a33f"/>
  </ds:schemaRefs>
</ds:datastoreItem>
</file>

<file path=docProps/app.xml><?xml version="1.0" encoding="utf-8"?>
<Properties xmlns="http://schemas.openxmlformats.org/officeDocument/2006/extended-properties" xmlns:vt="http://schemas.openxmlformats.org/officeDocument/2006/docPropsVTypes">
  <Template>Westminster Forum Research Integrity August 2019</Template>
  <TotalTime>0</TotalTime>
  <Words>4030</Words>
  <Application>Microsoft Office PowerPoint</Application>
  <PresentationFormat>Widescreen</PresentationFormat>
  <Paragraphs>526</Paragraphs>
  <Slides>30</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Calibri</vt:lpstr>
      <vt:lpstr>Franklin Gothic Book</vt:lpstr>
      <vt:lpstr>Helvetica</vt:lpstr>
      <vt:lpstr>Open Sans</vt:lpstr>
      <vt:lpstr>Open Sans Light</vt:lpstr>
      <vt:lpstr>Open Sans Regular</vt:lpstr>
      <vt:lpstr>Source Sans Pro</vt:lpstr>
      <vt:lpstr>Source Serif Pro</vt:lpstr>
      <vt:lpstr>Times New Roman</vt:lpstr>
      <vt:lpstr>Wiley-corporate-6192017-teal-Mac</vt:lpstr>
      <vt:lpstr>What’s Next for Research Integrity?</vt:lpstr>
      <vt:lpstr>PowerPoint Presentation</vt:lpstr>
      <vt:lpstr>Start a conversation about research integrity… </vt:lpstr>
      <vt:lpstr>PowerPoint Presentation</vt:lpstr>
      <vt:lpstr>PowerPoint Presentation</vt:lpstr>
      <vt:lpstr>PowerPoint Presentation</vt:lpstr>
      <vt:lpstr>PowerPoint Presentation</vt:lpstr>
      <vt:lpstr>PowerPoint Presentation</vt:lpstr>
      <vt:lpstr>Case studies</vt:lpstr>
      <vt:lpstr>PowerPoint Presentation</vt:lpstr>
      <vt:lpstr>PowerPoint Presentation</vt:lpstr>
      <vt:lpstr>PowerPoint Presentation</vt:lpstr>
      <vt:lpstr>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love preprints</vt:lpstr>
      <vt:lpstr>PowerPoint Presentation</vt:lpstr>
      <vt:lpstr>Pretty soon all science  will be data science</vt:lpstr>
      <vt:lpstr>PowerPoint Presentation</vt:lpstr>
      <vt:lpstr>Papers freely available obtain 18% more citations…</vt:lpstr>
      <vt:lpstr>Publishers like Wiley support open access choices</vt:lpstr>
      <vt:lpstr>In summary</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2019-09-05T08:03:31Z</dcterms:created>
  <dcterms:modified xsi:type="dcterms:W3CDTF">2021-03-04T14:50:41Z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0x010100C271FD9A664D8D4983AD80A48265F049</vt:lpwstr>
  </property>
  <property fmtid="{D5CDD505-2E9C-101B-9397-08002B2CF9AE}" pid="3" name="AuthorIds_UIVersion_15360">
    <vt:lpwstr>73</vt:lpwstr>
  </property>
  <property fmtid="{D5CDD505-2E9C-101B-9397-08002B2CF9AE}" pid="4" name="AuthorIds_UIVersion_15872">
    <vt:lpwstr>73</vt:lpwstr>
  </property>
  <property fmtid="{D5CDD505-2E9C-101B-9397-08002B2CF9AE}" pid="5" name="AuthorIds_UIVersion_512">
    <vt:lpwstr>341</vt:lpwstr>
  </property>
  <property fmtid="{D5CDD505-2E9C-101B-9397-08002B2CF9AE}" pid="6" name="AuthorIds_UIVersion_6656">
    <vt:lpwstr>188</vt:lpwstr>
  </property>
  <property fmtid="{D5CDD505-2E9C-101B-9397-08002B2CF9AE}" pid="7" name="Order">
    <vt:r8>170100</vt:r8>
  </property>
  <property fmtid="{D5CDD505-2E9C-101B-9397-08002B2CF9AE}" pid="8" name="Description0">
    <vt:lpwstr>Please save this file before making any changes</vt:lpwstr>
  </property>
  <property fmtid="{D5CDD505-2E9C-101B-9397-08002B2CF9AE}" pid="9" name="AuthorIds_UIVersion_7680">
    <vt:lpwstr>121</vt:lpwstr>
  </property>
  <property fmtid="{D5CDD505-2E9C-101B-9397-08002B2CF9AE}" pid="10" name="xd_Signature">
    <vt:bool>false</vt:bool>
  </property>
  <property fmtid="{D5CDD505-2E9C-101B-9397-08002B2CF9AE}" pid="11" name="SharedWithUsers">
    <vt:lpwstr>341;#Mayne, Claire;#70;#Deluise, William</vt:lpwstr>
  </property>
  <property fmtid="{D5CDD505-2E9C-101B-9397-08002B2CF9AE}" pid="12" name="xd_ProgID">
    <vt:lpwstr/>
  </property>
  <property fmtid="{D5CDD505-2E9C-101B-9397-08002B2CF9AE}" pid="13" name="TemplateUrl">
    <vt:lpwstr/>
  </property>
  <property fmtid="{D5CDD505-2E9C-101B-9397-08002B2CF9AE}" pid="14" name="ComplianceAssetId">
    <vt:lpwstr/>
  </property>
</Properties>
</file>